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12" r:id="rId3"/>
    <p:sldId id="316" r:id="rId4"/>
    <p:sldId id="317" r:id="rId5"/>
    <p:sldId id="318" r:id="rId6"/>
    <p:sldId id="319" r:id="rId7"/>
    <p:sldId id="258" r:id="rId8"/>
    <p:sldId id="292" r:id="rId9"/>
    <p:sldId id="322" r:id="rId10"/>
    <p:sldId id="323" r:id="rId11"/>
    <p:sldId id="289" r:id="rId12"/>
    <p:sldId id="287" r:id="rId13"/>
    <p:sldId id="313" r:id="rId14"/>
    <p:sldId id="321" r:id="rId15"/>
    <p:sldId id="284" r:id="rId16"/>
    <p:sldId id="296" r:id="rId17"/>
    <p:sldId id="297" r:id="rId18"/>
    <p:sldId id="283" r:id="rId19"/>
    <p:sldId id="272" r:id="rId20"/>
    <p:sldId id="274" r:id="rId21"/>
    <p:sldId id="273" r:id="rId22"/>
    <p:sldId id="298" r:id="rId23"/>
    <p:sldId id="275" r:id="rId24"/>
    <p:sldId id="276" r:id="rId25"/>
    <p:sldId id="277" r:id="rId26"/>
    <p:sldId id="299" r:id="rId27"/>
    <p:sldId id="300" r:id="rId28"/>
    <p:sldId id="301" r:id="rId29"/>
    <p:sldId id="302" r:id="rId30"/>
    <p:sldId id="303" r:id="rId31"/>
    <p:sldId id="314" r:id="rId32"/>
    <p:sldId id="305" r:id="rId33"/>
    <p:sldId id="315" r:id="rId34"/>
    <p:sldId id="324" r:id="rId35"/>
    <p:sldId id="309" r:id="rId36"/>
    <p:sldId id="280" r:id="rId37"/>
    <p:sldId id="282" r:id="rId38"/>
    <p:sldId id="308" r:id="rId39"/>
    <p:sldId id="26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4660"/>
  </p:normalViewPr>
  <p:slideViewPr>
    <p:cSldViewPr>
      <p:cViewPr varScale="1">
        <p:scale>
          <a:sx n="70" d="100"/>
          <a:sy n="70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0F306367-DB98-4A98-BD68-8EE904B8208A}">
      <dgm:prSet/>
      <dgm:spPr/>
      <dgm:t>
        <a:bodyPr/>
        <a:lstStyle/>
        <a:p>
          <a:endParaRPr lang="en-US"/>
        </a:p>
      </dgm:t>
    </dgm:pt>
    <dgm:pt modelId="{A96F33DE-B17D-473A-8AA1-5598F3246BE4}" type="sibTrans" cxnId="{0F306367-DB98-4A98-BD68-8EE904B8208A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Art Education</a:t>
          </a:r>
        </a:p>
        <a:p>
          <a:r>
            <a:rPr lang="en-IN" dirty="0"/>
            <a:t>Visual </a:t>
          </a:r>
        </a:p>
        <a:p>
          <a:r>
            <a:rPr lang="en-IN" dirty="0"/>
            <a:t>&amp; </a:t>
          </a:r>
        </a:p>
        <a:p>
          <a:r>
            <a:rPr lang="en-IN" dirty="0"/>
            <a:t>Performing Art</a:t>
          </a:r>
          <a:endParaRPr lang="en-US" dirty="0"/>
        </a:p>
      </dgm:t>
    </dgm:pt>
    <dgm:pt modelId="{FF0E79B2-0243-4B04-9E7C-46F0229483FE}" type="parTrans" cxnId="{D04DA198-F3DF-4BAA-B31A-29EAC188A00F}">
      <dgm:prSet/>
      <dgm:spPr/>
      <dgm:t>
        <a:bodyPr/>
        <a:lstStyle/>
        <a:p>
          <a:endParaRPr lang="en-US"/>
        </a:p>
      </dgm:t>
    </dgm:pt>
    <dgm:pt modelId="{984CE10A-2108-4CAD-BCF9-C6C21B3843F3}" type="sibTrans" cxnId="{D04DA198-F3DF-4BAA-B31A-29EAC188A00F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64A0C1A6-F583-4E57-ABD1-81B9E8DDEA67}" type="parTrans" cxnId="{C7DA1D61-14FA-4C36-81EC-AB9D08233099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7DA1D61-14FA-4C36-81EC-AB9D08233099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15F81D-FD6B-4E0F-B63B-0C2293EDB9C4}" type="pres">
      <dgm:prSet presAssocID="{1674A665-2C03-4248-BC15-FCA34696D20F}" presName="centerShape" presStyleLbl="node0" presStyleIdx="0" presStyleCnt="1"/>
      <dgm:spPr/>
      <dgm:t>
        <a:bodyPr/>
        <a:lstStyle/>
        <a:p>
          <a:endParaRPr lang="en-GB"/>
        </a:p>
      </dgm:t>
    </dgm:pt>
    <dgm:pt modelId="{02FA52BC-7418-4A0C-B2AD-533EDDD06323}" type="pres">
      <dgm:prSet presAssocID="{FF0E79B2-0243-4B04-9E7C-46F0229483FE}" presName="Name9" presStyleLbl="parChTrans1D2" presStyleIdx="0" presStyleCnt="2"/>
      <dgm:spPr/>
      <dgm:t>
        <a:bodyPr/>
        <a:lstStyle/>
        <a:p>
          <a:endParaRPr lang="en-GB"/>
        </a:p>
      </dgm:t>
    </dgm:pt>
    <dgm:pt modelId="{20DBFB3B-6FF5-4B10-B84F-CBBB2083D8F3}" type="pres">
      <dgm:prSet presAssocID="{FF0E79B2-0243-4B04-9E7C-46F0229483FE}" presName="connTx" presStyleLbl="parChTrans1D2" presStyleIdx="0" presStyleCnt="2"/>
      <dgm:spPr/>
      <dgm:t>
        <a:bodyPr/>
        <a:lstStyle/>
        <a:p>
          <a:endParaRPr lang="en-GB"/>
        </a:p>
      </dgm:t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6FE310-3418-407A-AF77-12680E6A74E7}" type="pres">
      <dgm:prSet presAssocID="{64A0C1A6-F583-4E57-ABD1-81B9E8DDEA67}" presName="Name9" presStyleLbl="parChTrans1D2" presStyleIdx="1" presStyleCnt="2"/>
      <dgm:spPr/>
      <dgm:t>
        <a:bodyPr/>
        <a:lstStyle/>
        <a:p>
          <a:endParaRPr lang="en-GB"/>
        </a:p>
      </dgm:t>
    </dgm:pt>
    <dgm:pt modelId="{11F667C2-5E48-452C-BBB6-C2EC979C8875}" type="pres">
      <dgm:prSet presAssocID="{64A0C1A6-F583-4E57-ABD1-81B9E8DDEA67}" presName="connTx" presStyleLbl="parChTrans1D2" presStyleIdx="1" presStyleCnt="2"/>
      <dgm:spPr/>
      <dgm:t>
        <a:bodyPr/>
        <a:lstStyle/>
        <a:p>
          <a:endParaRPr lang="en-GB"/>
        </a:p>
      </dgm:t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8A0EBB-FBCC-451C-89A3-BC97D3156347}" type="presOf" srcId="{BC6E4D46-B33F-40ED-8DF3-D6433FF65053}" destId="{14E5B44E-7308-484A-958E-986CE8B3F4C5}" srcOrd="0" destOrd="0" presId="urn:microsoft.com/office/officeart/2005/8/layout/radial1"/>
    <dgm:cxn modelId="{9EE27D1B-B3C5-49AC-9DB9-2AE634423728}" type="presOf" srcId="{FF0E79B2-0243-4B04-9E7C-46F0229483FE}" destId="{02FA52BC-7418-4A0C-B2AD-533EDDD06323}" srcOrd="0" destOrd="0" presId="urn:microsoft.com/office/officeart/2005/8/layout/radial1"/>
    <dgm:cxn modelId="{0F306367-DB98-4A98-BD68-8EE904B8208A}" srcId="{3367FDBA-2FD1-4C56-97C0-6F86D9779A4A}" destId="{1674A665-2C03-4248-BC15-FCA34696D20F}" srcOrd="0" destOrd="0" parTransId="{CDFE85EB-40EB-4A3D-A22D-6471C5959729}" sibTransId="{A96F33DE-B17D-473A-8AA1-5598F3246BE4}"/>
    <dgm:cxn modelId="{D04DA198-F3DF-4BAA-B31A-29EAC188A00F}" srcId="{1674A665-2C03-4248-BC15-FCA34696D20F}" destId="{BC6E4D46-B33F-40ED-8DF3-D6433FF65053}" srcOrd="0" destOrd="0" parTransId="{FF0E79B2-0243-4B04-9E7C-46F0229483FE}" sibTransId="{984CE10A-2108-4CAD-BCF9-C6C21B3843F3}"/>
    <dgm:cxn modelId="{0975CEFF-4723-4EDB-B20A-DFBE7617AE4D}" type="presOf" srcId="{64A0C1A6-F583-4E57-ABD1-81B9E8DDEA67}" destId="{6F6FE310-3418-407A-AF77-12680E6A74E7}" srcOrd="0" destOrd="0" presId="urn:microsoft.com/office/officeart/2005/8/layout/radial1"/>
    <dgm:cxn modelId="{0D08538E-A312-465A-B8D6-B2B7C8FB4B78}" type="presOf" srcId="{1674A665-2C03-4248-BC15-FCA34696D20F}" destId="{4115F81D-FD6B-4E0F-B63B-0C2293EDB9C4}" srcOrd="0" destOrd="0" presId="urn:microsoft.com/office/officeart/2005/8/layout/radial1"/>
    <dgm:cxn modelId="{C7DA1D61-14FA-4C36-81EC-AB9D08233099}" srcId="{1674A665-2C03-4248-BC15-FCA34696D20F}" destId="{3A3C6DD4-66E4-4B6F-96D1-A13133C22F1D}" srcOrd="1" destOrd="0" parTransId="{64A0C1A6-F583-4E57-ABD1-81B9E8DDEA67}" sibTransId="{6613E1A1-A7CC-477C-98BE-AC0AFCC93DD9}"/>
    <dgm:cxn modelId="{716F832D-4697-44A6-83D2-B7BC05AC54E3}" type="presOf" srcId="{3A3C6DD4-66E4-4B6F-96D1-A13133C22F1D}" destId="{C32295B9-F68C-492E-8666-1232B4037679}" srcOrd="0" destOrd="0" presId="urn:microsoft.com/office/officeart/2005/8/layout/radial1"/>
    <dgm:cxn modelId="{E383F2AA-D3BD-4720-B2A5-A32895E72A32}" type="presOf" srcId="{FF0E79B2-0243-4B04-9E7C-46F0229483FE}" destId="{20DBFB3B-6FF5-4B10-B84F-CBBB2083D8F3}" srcOrd="1" destOrd="0" presId="urn:microsoft.com/office/officeart/2005/8/layout/radial1"/>
    <dgm:cxn modelId="{B3F57E4E-6547-449D-AAA6-957146F49D4B}" type="presOf" srcId="{64A0C1A6-F583-4E57-ABD1-81B9E8DDEA67}" destId="{11F667C2-5E48-452C-BBB6-C2EC979C8875}" srcOrd="1" destOrd="0" presId="urn:microsoft.com/office/officeart/2005/8/layout/radial1"/>
    <dgm:cxn modelId="{88ACAF75-617D-42AE-8D34-117FF84E5C38}" type="presOf" srcId="{3367FDBA-2FD1-4C56-97C0-6F86D9779A4A}" destId="{FCDEF5C9-E78D-4E30-9326-3A5D3DD33CEE}" srcOrd="0" destOrd="0" presId="urn:microsoft.com/office/officeart/2005/8/layout/radial1"/>
    <dgm:cxn modelId="{2B8F3D57-CA95-4C95-A698-F03FC467BE82}" type="presParOf" srcId="{FCDEF5C9-E78D-4E30-9326-3A5D3DD33CEE}" destId="{4115F81D-FD6B-4E0F-B63B-0C2293EDB9C4}" srcOrd="0" destOrd="0" presId="urn:microsoft.com/office/officeart/2005/8/layout/radial1"/>
    <dgm:cxn modelId="{B621479E-F3B5-4C73-B760-A2E09A33E1E5}" type="presParOf" srcId="{FCDEF5C9-E78D-4E30-9326-3A5D3DD33CEE}" destId="{02FA52BC-7418-4A0C-B2AD-533EDDD06323}" srcOrd="1" destOrd="0" presId="urn:microsoft.com/office/officeart/2005/8/layout/radial1"/>
    <dgm:cxn modelId="{15DA1EB5-3D7E-4C3A-8EF8-F6DE7023B243}" type="presParOf" srcId="{02FA52BC-7418-4A0C-B2AD-533EDDD06323}" destId="{20DBFB3B-6FF5-4B10-B84F-CBBB2083D8F3}" srcOrd="0" destOrd="0" presId="urn:microsoft.com/office/officeart/2005/8/layout/radial1"/>
    <dgm:cxn modelId="{A1250C9E-3A50-4F58-A475-D9434C282213}" type="presParOf" srcId="{FCDEF5C9-E78D-4E30-9326-3A5D3DD33CEE}" destId="{14E5B44E-7308-484A-958E-986CE8B3F4C5}" srcOrd="2" destOrd="0" presId="urn:microsoft.com/office/officeart/2005/8/layout/radial1"/>
    <dgm:cxn modelId="{BF4F567B-D091-4990-AACC-389C198B602E}" type="presParOf" srcId="{FCDEF5C9-E78D-4E30-9326-3A5D3DD33CEE}" destId="{6F6FE310-3418-407A-AF77-12680E6A74E7}" srcOrd="3" destOrd="0" presId="urn:microsoft.com/office/officeart/2005/8/layout/radial1"/>
    <dgm:cxn modelId="{CB52BD88-37DA-49AE-8C6C-697280809350}" type="presParOf" srcId="{6F6FE310-3418-407A-AF77-12680E6A74E7}" destId="{11F667C2-5E48-452C-BBB6-C2EC979C8875}" srcOrd="0" destOrd="0" presId="urn:microsoft.com/office/officeart/2005/8/layout/radial1"/>
    <dgm:cxn modelId="{B8D42035-5AA4-4F40-8245-335DA619068D}" type="presParOf" srcId="{FCDEF5C9-E78D-4E30-9326-3A5D3DD33CEE}" destId="{C32295B9-F68C-492E-8666-1232B403767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3922F-4E71-43DE-9197-0F8C949B57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E4DF5-D70C-4D45-BA53-DA45C22CACB2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Karate</a:t>
          </a:r>
        </a:p>
      </dgm:t>
    </dgm:pt>
    <dgm:pt modelId="{580CD2B9-10F9-439B-8528-2B30B73EF9EB}" type="parTrans" cxnId="{3E307E48-8612-4115-AF7F-B3D6E1C802C7}">
      <dgm:prSet/>
      <dgm:spPr/>
      <dgm:t>
        <a:bodyPr/>
        <a:lstStyle/>
        <a:p>
          <a:endParaRPr lang="en-US"/>
        </a:p>
      </dgm:t>
    </dgm:pt>
    <dgm:pt modelId="{AC80D0AC-B919-4E48-A9C0-2318282ADD49}" type="sibTrans" cxnId="{3E307E48-8612-4115-AF7F-B3D6E1C802C7}">
      <dgm:prSet/>
      <dgm:spPr/>
      <dgm:t>
        <a:bodyPr/>
        <a:lstStyle/>
        <a:p>
          <a:endParaRPr lang="en-US"/>
        </a:p>
      </dgm:t>
    </dgm:pt>
    <dgm:pt modelId="{7112E54E-9403-4820-A7C6-EEBF4E115520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General Games</a:t>
          </a:r>
        </a:p>
      </dgm:t>
    </dgm:pt>
    <dgm:pt modelId="{ACC8DBC1-82E7-41F7-BF76-1D5517F71098}" type="parTrans" cxnId="{3E089AC0-AD10-43A0-88F2-3AE6D6F0C607}">
      <dgm:prSet/>
      <dgm:spPr/>
      <dgm:t>
        <a:bodyPr/>
        <a:lstStyle/>
        <a:p>
          <a:endParaRPr lang="en-US"/>
        </a:p>
      </dgm:t>
    </dgm:pt>
    <dgm:pt modelId="{217BCB0F-A8BF-40B3-917C-205D391532E9}" type="sibTrans" cxnId="{3E089AC0-AD10-43A0-88F2-3AE6D6F0C607}">
      <dgm:prSet/>
      <dgm:spPr/>
      <dgm:t>
        <a:bodyPr/>
        <a:lstStyle/>
        <a:p>
          <a:endParaRPr lang="en-US"/>
        </a:p>
      </dgm:t>
    </dgm:pt>
    <dgm:pt modelId="{BE4E51C8-9325-4864-AC89-6B6AFF0EF9B1}" type="pres">
      <dgm:prSet presAssocID="{47D3922F-4E71-43DE-9197-0F8C949B57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0D70D2A-F0C5-4B14-8987-9D707CD85C08}" type="pres">
      <dgm:prSet presAssocID="{14BE4DF5-D70C-4D45-BA53-DA45C22CACB2}" presName="root" presStyleCnt="0"/>
      <dgm:spPr/>
    </dgm:pt>
    <dgm:pt modelId="{05153546-F579-4D03-B45F-044244A32AF0}" type="pres">
      <dgm:prSet presAssocID="{14BE4DF5-D70C-4D45-BA53-DA45C22CACB2}" presName="rootComposite" presStyleCnt="0"/>
      <dgm:spPr/>
    </dgm:pt>
    <dgm:pt modelId="{749F2EBB-8F24-4C1D-BD0F-8C7049B17C24}" type="pres">
      <dgm:prSet presAssocID="{14BE4DF5-D70C-4D45-BA53-DA45C22CACB2}" presName="rootText" presStyleLbl="node1" presStyleIdx="0" presStyleCnt="2" custScaleX="117981" custScaleY="106364" custLinFactNeighborX="-24931" custLinFactNeighborY="8466"/>
      <dgm:spPr/>
      <dgm:t>
        <a:bodyPr/>
        <a:lstStyle/>
        <a:p>
          <a:endParaRPr lang="en-GB"/>
        </a:p>
      </dgm:t>
    </dgm:pt>
    <dgm:pt modelId="{B85C38B8-5C71-4CD8-AA00-A9C0F0732DE6}" type="pres">
      <dgm:prSet presAssocID="{14BE4DF5-D70C-4D45-BA53-DA45C22CACB2}" presName="rootConnector" presStyleLbl="node1" presStyleIdx="0" presStyleCnt="2"/>
      <dgm:spPr/>
      <dgm:t>
        <a:bodyPr/>
        <a:lstStyle/>
        <a:p>
          <a:endParaRPr lang="en-GB"/>
        </a:p>
      </dgm:t>
    </dgm:pt>
    <dgm:pt modelId="{C6F8CD40-29B1-47C2-831D-CA4B36842D14}" type="pres">
      <dgm:prSet presAssocID="{14BE4DF5-D70C-4D45-BA53-DA45C22CACB2}" presName="childShape" presStyleCnt="0"/>
      <dgm:spPr/>
    </dgm:pt>
    <dgm:pt modelId="{A4F414A2-265F-4839-A055-2B5A50BED212}" type="pres">
      <dgm:prSet presAssocID="{7112E54E-9403-4820-A7C6-EEBF4E115520}" presName="root" presStyleCnt="0"/>
      <dgm:spPr/>
    </dgm:pt>
    <dgm:pt modelId="{62996A83-7CED-41A2-BE07-AE11EFBF0AD5}" type="pres">
      <dgm:prSet presAssocID="{7112E54E-9403-4820-A7C6-EEBF4E115520}" presName="rootComposite" presStyleCnt="0"/>
      <dgm:spPr/>
    </dgm:pt>
    <dgm:pt modelId="{2F216189-54B4-4000-91C3-92982C6AA26E}" type="pres">
      <dgm:prSet presAssocID="{7112E54E-9403-4820-A7C6-EEBF4E115520}" presName="rootText" presStyleLbl="node1" presStyleIdx="1" presStyleCnt="2" custScaleX="96156" custScaleY="106364" custLinFactNeighborX="89858" custLinFactNeighborY="2236"/>
      <dgm:spPr/>
      <dgm:t>
        <a:bodyPr/>
        <a:lstStyle/>
        <a:p>
          <a:endParaRPr lang="en-GB"/>
        </a:p>
      </dgm:t>
    </dgm:pt>
    <dgm:pt modelId="{EC703199-E083-4C6C-9E6E-1C5203E53F6F}" type="pres">
      <dgm:prSet presAssocID="{7112E54E-9403-4820-A7C6-EEBF4E115520}" presName="rootConnector" presStyleLbl="node1" presStyleIdx="1" presStyleCnt="2"/>
      <dgm:spPr/>
      <dgm:t>
        <a:bodyPr/>
        <a:lstStyle/>
        <a:p>
          <a:endParaRPr lang="en-GB"/>
        </a:p>
      </dgm:t>
    </dgm:pt>
    <dgm:pt modelId="{4BBBE1D2-48C7-45A0-8C17-AB8EE725AC18}" type="pres">
      <dgm:prSet presAssocID="{7112E54E-9403-4820-A7C6-EEBF4E115520}" presName="childShape" presStyleCnt="0"/>
      <dgm:spPr/>
    </dgm:pt>
  </dgm:ptLst>
  <dgm:cxnLst>
    <dgm:cxn modelId="{3F4B734F-EE3C-47CF-8D56-9C6F2F7DBE8B}" type="presOf" srcId="{14BE4DF5-D70C-4D45-BA53-DA45C22CACB2}" destId="{B85C38B8-5C71-4CD8-AA00-A9C0F0732DE6}" srcOrd="1" destOrd="0" presId="urn:microsoft.com/office/officeart/2005/8/layout/hierarchy3"/>
    <dgm:cxn modelId="{585196BD-EE47-4625-BF5A-9998403AEFB5}" type="presOf" srcId="{7112E54E-9403-4820-A7C6-EEBF4E115520}" destId="{EC703199-E083-4C6C-9E6E-1C5203E53F6F}" srcOrd="1" destOrd="0" presId="urn:microsoft.com/office/officeart/2005/8/layout/hierarchy3"/>
    <dgm:cxn modelId="{B5BC2473-FC45-4C8A-9403-A25DBE0B4821}" type="presOf" srcId="{14BE4DF5-D70C-4D45-BA53-DA45C22CACB2}" destId="{749F2EBB-8F24-4C1D-BD0F-8C7049B17C24}" srcOrd="0" destOrd="0" presId="urn:microsoft.com/office/officeart/2005/8/layout/hierarchy3"/>
    <dgm:cxn modelId="{5EF27959-8A10-4CED-893A-A1BDF26C25CF}" type="presOf" srcId="{47D3922F-4E71-43DE-9197-0F8C949B57CE}" destId="{BE4E51C8-9325-4864-AC89-6B6AFF0EF9B1}" srcOrd="0" destOrd="0" presId="urn:microsoft.com/office/officeart/2005/8/layout/hierarchy3"/>
    <dgm:cxn modelId="{FEC2E56D-4C99-4087-8339-A3EDB6E6159D}" type="presOf" srcId="{7112E54E-9403-4820-A7C6-EEBF4E115520}" destId="{2F216189-54B4-4000-91C3-92982C6AA26E}" srcOrd="0" destOrd="0" presId="urn:microsoft.com/office/officeart/2005/8/layout/hierarchy3"/>
    <dgm:cxn modelId="{3E089AC0-AD10-43A0-88F2-3AE6D6F0C607}" srcId="{47D3922F-4E71-43DE-9197-0F8C949B57CE}" destId="{7112E54E-9403-4820-A7C6-EEBF4E115520}" srcOrd="1" destOrd="0" parTransId="{ACC8DBC1-82E7-41F7-BF76-1D5517F71098}" sibTransId="{217BCB0F-A8BF-40B3-917C-205D391532E9}"/>
    <dgm:cxn modelId="{3E307E48-8612-4115-AF7F-B3D6E1C802C7}" srcId="{47D3922F-4E71-43DE-9197-0F8C949B57CE}" destId="{14BE4DF5-D70C-4D45-BA53-DA45C22CACB2}" srcOrd="0" destOrd="0" parTransId="{580CD2B9-10F9-439B-8528-2B30B73EF9EB}" sibTransId="{AC80D0AC-B919-4E48-A9C0-2318282ADD49}"/>
    <dgm:cxn modelId="{DFF8ECAE-483A-4169-93F6-FBCFBBBFFE79}" type="presParOf" srcId="{BE4E51C8-9325-4864-AC89-6B6AFF0EF9B1}" destId="{A0D70D2A-F0C5-4B14-8987-9D707CD85C08}" srcOrd="0" destOrd="0" presId="urn:microsoft.com/office/officeart/2005/8/layout/hierarchy3"/>
    <dgm:cxn modelId="{0C88CA57-1375-4DDF-AE46-8EA63096EC65}" type="presParOf" srcId="{A0D70D2A-F0C5-4B14-8987-9D707CD85C08}" destId="{05153546-F579-4D03-B45F-044244A32AF0}" srcOrd="0" destOrd="0" presId="urn:microsoft.com/office/officeart/2005/8/layout/hierarchy3"/>
    <dgm:cxn modelId="{8240BB3C-A2BD-40C7-A30D-F9A228AA6BE8}" type="presParOf" srcId="{05153546-F579-4D03-B45F-044244A32AF0}" destId="{749F2EBB-8F24-4C1D-BD0F-8C7049B17C24}" srcOrd="0" destOrd="0" presId="urn:microsoft.com/office/officeart/2005/8/layout/hierarchy3"/>
    <dgm:cxn modelId="{6BB22D0A-7F97-43E2-81EE-6B269C8CDDF7}" type="presParOf" srcId="{05153546-F579-4D03-B45F-044244A32AF0}" destId="{B85C38B8-5C71-4CD8-AA00-A9C0F0732DE6}" srcOrd="1" destOrd="0" presId="urn:microsoft.com/office/officeart/2005/8/layout/hierarchy3"/>
    <dgm:cxn modelId="{62138E92-6D3F-420A-A167-A7444FE4C336}" type="presParOf" srcId="{A0D70D2A-F0C5-4B14-8987-9D707CD85C08}" destId="{C6F8CD40-29B1-47C2-831D-CA4B36842D14}" srcOrd="1" destOrd="0" presId="urn:microsoft.com/office/officeart/2005/8/layout/hierarchy3"/>
    <dgm:cxn modelId="{1DCAEFE7-BB63-4166-BCEE-0D77291E087B}" type="presParOf" srcId="{BE4E51C8-9325-4864-AC89-6B6AFF0EF9B1}" destId="{A4F414A2-265F-4839-A055-2B5A50BED212}" srcOrd="1" destOrd="0" presId="urn:microsoft.com/office/officeart/2005/8/layout/hierarchy3"/>
    <dgm:cxn modelId="{CD15EF7F-6BE8-46B1-8EC2-343E2E1A30C8}" type="presParOf" srcId="{A4F414A2-265F-4839-A055-2B5A50BED212}" destId="{62996A83-7CED-41A2-BE07-AE11EFBF0AD5}" srcOrd="0" destOrd="0" presId="urn:microsoft.com/office/officeart/2005/8/layout/hierarchy3"/>
    <dgm:cxn modelId="{15ED58DC-38FF-4B30-B15A-552F66AC3F10}" type="presParOf" srcId="{62996A83-7CED-41A2-BE07-AE11EFBF0AD5}" destId="{2F216189-54B4-4000-91C3-92982C6AA26E}" srcOrd="0" destOrd="0" presId="urn:microsoft.com/office/officeart/2005/8/layout/hierarchy3"/>
    <dgm:cxn modelId="{3A81FBC2-DC70-4F09-8E48-4CECFED26B4A}" type="presParOf" srcId="{62996A83-7CED-41A2-BE07-AE11EFBF0AD5}" destId="{EC703199-E083-4C6C-9E6E-1C5203E53F6F}" srcOrd="1" destOrd="0" presId="urn:microsoft.com/office/officeart/2005/8/layout/hierarchy3"/>
    <dgm:cxn modelId="{5C790C2D-4A96-47FF-9729-94C403C0786C}" type="presParOf" srcId="{A4F414A2-265F-4839-A055-2B5A50BED212}" destId="{4BBBE1D2-48C7-45A0-8C17-AB8EE725AC1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928BC-4621-438A-9798-57B8678D321D}">
      <dgm:prSet phldrT="[Text]" custT="1"/>
      <dgm:spPr>
        <a:solidFill>
          <a:srgbClr val="FF6699">
            <a:alpha val="89804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Music</a:t>
          </a:r>
        </a:p>
      </dgm:t>
    </dgm:pt>
    <dgm:pt modelId="{6C4F7297-9302-4454-8D30-F719C54EA664}" type="parTrans" cxnId="{A101B087-DC46-4DF8-8B32-980D577A6AED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5516771-3E5D-48A8-B901-53AA28457ADF}" type="sibTrans" cxnId="{A101B087-DC46-4DF8-8B32-980D577A6A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50C1DAC-15B8-4BDD-8A33-311F875AD2E2}" type="pres">
      <dgm:prSet presAssocID="{03E928BC-4621-438A-9798-57B8678D321D}" presName="root" presStyleCnt="0"/>
      <dgm:spPr/>
    </dgm:pt>
    <dgm:pt modelId="{36349E98-D6A2-4570-AF28-67CF1ACD67DC}" type="pres">
      <dgm:prSet presAssocID="{03E928BC-4621-438A-9798-57B8678D321D}" presName="rootComposite" presStyleCnt="0"/>
      <dgm:spPr/>
    </dgm:pt>
    <dgm:pt modelId="{61320B94-B21A-4B78-A197-DBEDF37B7603}" type="pres">
      <dgm:prSet presAssocID="{03E928BC-4621-438A-9798-57B8678D321D}" presName="rootText" presStyleLbl="node1" presStyleIdx="0" presStyleCnt="1" custScaleX="50275" custLinFactNeighborX="24057" custLinFactNeighborY="-1852"/>
      <dgm:spPr/>
      <dgm:t>
        <a:bodyPr/>
        <a:lstStyle/>
        <a:p>
          <a:endParaRPr lang="en-GB"/>
        </a:p>
      </dgm:t>
    </dgm:pt>
    <dgm:pt modelId="{F1674EA5-A56F-4ADC-A186-945CC91B2E76}" type="pres">
      <dgm:prSet presAssocID="{03E928BC-4621-438A-9798-57B8678D321D}" presName="rootConnector" presStyleLbl="node1" presStyleIdx="0" presStyleCnt="1"/>
      <dgm:spPr/>
      <dgm:t>
        <a:bodyPr/>
        <a:lstStyle/>
        <a:p>
          <a:endParaRPr lang="en-GB"/>
        </a:p>
      </dgm:t>
    </dgm:pt>
    <dgm:pt modelId="{986EC311-8917-4999-851F-A364CF411E6C}" type="pres">
      <dgm:prSet presAssocID="{03E928BC-4621-438A-9798-57B8678D321D}" presName="childShape" presStyleCnt="0"/>
      <dgm:spPr/>
    </dgm:pt>
  </dgm:ptLst>
  <dgm:cxnLst>
    <dgm:cxn modelId="{4961A846-8D0A-41B7-88C6-451B08536D8D}" type="presOf" srcId="{03E928BC-4621-438A-9798-57B8678D321D}" destId="{61320B94-B21A-4B78-A197-DBEDF37B7603}" srcOrd="0" destOrd="0" presId="urn:microsoft.com/office/officeart/2005/8/layout/hierarchy3"/>
    <dgm:cxn modelId="{A101B087-DC46-4DF8-8B32-980D577A6AED}" srcId="{EE58A44A-C802-44CE-B33D-C49558286ABD}" destId="{03E928BC-4621-438A-9798-57B8678D321D}" srcOrd="0" destOrd="0" parTransId="{6C4F7297-9302-4454-8D30-F719C54EA664}" sibTransId="{C5516771-3E5D-48A8-B901-53AA28457ADF}"/>
    <dgm:cxn modelId="{E45BC5A1-9E8D-4B03-BA01-E2AA4A7FCBBE}" type="presOf" srcId="{EE58A44A-C802-44CE-B33D-C49558286ABD}" destId="{1C99999D-0054-4355-A7D7-CFAFDAE5B3DF}" srcOrd="0" destOrd="0" presId="urn:microsoft.com/office/officeart/2005/8/layout/hierarchy3"/>
    <dgm:cxn modelId="{9C70B267-A457-4F45-AAEC-4C9A46FE25F7}" type="presOf" srcId="{03E928BC-4621-438A-9798-57B8678D321D}" destId="{F1674EA5-A56F-4ADC-A186-945CC91B2E76}" srcOrd="1" destOrd="0" presId="urn:microsoft.com/office/officeart/2005/8/layout/hierarchy3"/>
    <dgm:cxn modelId="{5F530D88-4E31-43E9-9F04-3841A84AD1AA}" type="presParOf" srcId="{1C99999D-0054-4355-A7D7-CFAFDAE5B3DF}" destId="{C50C1DAC-15B8-4BDD-8A33-311F875AD2E2}" srcOrd="0" destOrd="0" presId="urn:microsoft.com/office/officeart/2005/8/layout/hierarchy3"/>
    <dgm:cxn modelId="{451D6533-5FC8-48D5-AF5B-140F3C1570F9}" type="presParOf" srcId="{C50C1DAC-15B8-4BDD-8A33-311F875AD2E2}" destId="{36349E98-D6A2-4570-AF28-67CF1ACD67DC}" srcOrd="0" destOrd="0" presId="urn:microsoft.com/office/officeart/2005/8/layout/hierarchy3"/>
    <dgm:cxn modelId="{424B3AF9-B28C-479F-A40A-EF449DE3FAAE}" type="presParOf" srcId="{36349E98-D6A2-4570-AF28-67CF1ACD67DC}" destId="{61320B94-B21A-4B78-A197-DBEDF37B7603}" srcOrd="0" destOrd="0" presId="urn:microsoft.com/office/officeart/2005/8/layout/hierarchy3"/>
    <dgm:cxn modelId="{3A8A7F55-1DDA-4475-BD1D-3275FCC14955}" type="presParOf" srcId="{36349E98-D6A2-4570-AF28-67CF1ACD67DC}" destId="{F1674EA5-A56F-4ADC-A186-945CC91B2E76}" srcOrd="1" destOrd="0" presId="urn:microsoft.com/office/officeart/2005/8/layout/hierarchy3"/>
    <dgm:cxn modelId="{2BFCB64F-AB37-4A38-95A2-2CA6DFEA2943}" type="presParOf" srcId="{C50C1DAC-15B8-4BDD-8A33-311F875AD2E2}" destId="{986EC311-8917-4999-851F-A364CF411E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r>
            <a:rPr lang="en-US" b="1" dirty="0">
              <a:latin typeface="Algerian" pitchFamily="82" charset="0"/>
              <a:ea typeface="Verdana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23204"/>
      <dgm:spPr/>
      <dgm:t>
        <a:bodyPr/>
        <a:lstStyle/>
        <a:p>
          <a:endParaRPr lang="en-GB"/>
        </a:p>
      </dgm:t>
    </dgm:pt>
    <dgm:pt modelId="{BFBDEC16-98D3-48CA-BC1B-FA44D23DA7CD}" type="pres">
      <dgm:prSet presAssocID="{9496A844-5858-479D-AED1-82A2CEF63775}" presName="rootConnector" presStyleLbl="node1" presStyleIdx="0" presStyleCnt="1"/>
      <dgm:spPr/>
      <dgm:t>
        <a:bodyPr/>
        <a:lstStyle/>
        <a:p>
          <a:endParaRPr lang="en-GB"/>
        </a:p>
      </dgm:t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  <dgm:t>
        <a:bodyPr/>
        <a:lstStyle/>
        <a:p>
          <a:endParaRPr lang="en-GB"/>
        </a:p>
      </dgm:t>
    </dgm:pt>
    <dgm:pt modelId="{123262B7-D5DB-49E8-941E-585D598CB2CC}" type="pres">
      <dgm:prSet presAssocID="{771AA900-541A-465F-872F-F1F209C352FF}" presName="childText" presStyleLbl="bgAcc1" presStyleIdx="0" presStyleCnt="2" custScaleX="101880" custScaleY="1450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EB034-B7EE-4EF2-82A6-B4226E987ED5}" type="pres">
      <dgm:prSet presAssocID="{6C14D570-8AEB-4C13-BBEE-13C5C5C705ED}" presName="Name13" presStyleLbl="parChTrans1D2" presStyleIdx="1" presStyleCnt="2"/>
      <dgm:spPr/>
      <dgm:t>
        <a:bodyPr/>
        <a:lstStyle/>
        <a:p>
          <a:endParaRPr lang="en-GB"/>
        </a:p>
      </dgm:t>
    </dgm:pt>
    <dgm:pt modelId="{C22CF9FB-A331-49CC-B770-DDC7D860346D}" type="pres">
      <dgm:prSet presAssocID="{B131BA80-2DC6-457A-A913-F958EC64AAF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6565C2-9C60-448F-B919-5CBB780A7885}" type="presOf" srcId="{771AA900-541A-465F-872F-F1F209C352FF}" destId="{123262B7-D5DB-49E8-941E-585D598CB2CC}" srcOrd="0" destOrd="0" presId="urn:microsoft.com/office/officeart/2005/8/layout/hierarchy3"/>
    <dgm:cxn modelId="{7967886A-B535-42E7-B633-075F25A0F42D}" type="presOf" srcId="{EE58A44A-C802-44CE-B33D-C49558286ABD}" destId="{1C99999D-0054-4355-A7D7-CFAFDAE5B3DF}" srcOrd="0" destOrd="0" presId="urn:microsoft.com/office/officeart/2005/8/layout/hierarchy3"/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3C0DE88A-ABD6-4FCC-AE6A-7BE4F71B783F}" type="presOf" srcId="{31864779-B046-4491-89C5-DE37E5334737}" destId="{5FC0BBEF-D255-4F80-90C2-EBA06B206CB1}" srcOrd="0" destOrd="0" presId="urn:microsoft.com/office/officeart/2005/8/layout/hierarchy3"/>
    <dgm:cxn modelId="{050FA824-228A-4DE9-8597-56F2B09F4468}" type="presOf" srcId="{B131BA80-2DC6-457A-A913-F958EC64AAF1}" destId="{C22CF9FB-A331-49CC-B770-DDC7D860346D}" srcOrd="0" destOrd="0" presId="urn:microsoft.com/office/officeart/2005/8/layout/hierarchy3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13CF18AE-1E53-42B4-A750-5335D9590329}" type="presOf" srcId="{9496A844-5858-479D-AED1-82A2CEF63775}" destId="{BFBDEC16-98D3-48CA-BC1B-FA44D23DA7CD}" srcOrd="1" destOrd="0" presId="urn:microsoft.com/office/officeart/2005/8/layout/hierarchy3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367B3321-B445-4058-A979-8D6BD1BA53EB}" type="presOf" srcId="{9496A844-5858-479D-AED1-82A2CEF63775}" destId="{03E31FE5-EB29-48A3-8A1A-85006BC0908E}" srcOrd="0" destOrd="0" presId="urn:microsoft.com/office/officeart/2005/8/layout/hierarchy3"/>
    <dgm:cxn modelId="{4E64DDEB-B376-41CB-8E03-59E3909D397D}" type="presOf" srcId="{6C14D570-8AEB-4C13-BBEE-13C5C5C705ED}" destId="{354EB034-B7EE-4EF2-82A6-B4226E987ED5}" srcOrd="0" destOrd="0" presId="urn:microsoft.com/office/officeart/2005/8/layout/hierarchy3"/>
    <dgm:cxn modelId="{2BE2D9CF-19F9-413E-B776-0CF2CE90023D}" type="presParOf" srcId="{1C99999D-0054-4355-A7D7-CFAFDAE5B3DF}" destId="{A96F0513-0972-46F8-A0A4-484C2DDCDACE}" srcOrd="0" destOrd="0" presId="urn:microsoft.com/office/officeart/2005/8/layout/hierarchy3"/>
    <dgm:cxn modelId="{08194963-3E26-4D4B-8BC3-55FEDEA1EBDC}" type="presParOf" srcId="{A96F0513-0972-46F8-A0A4-484C2DDCDACE}" destId="{66AC1097-3D08-45BA-8503-D0323DD65718}" srcOrd="0" destOrd="0" presId="urn:microsoft.com/office/officeart/2005/8/layout/hierarchy3"/>
    <dgm:cxn modelId="{59ACEB4D-7A84-4F41-B7AF-A8717CA21274}" type="presParOf" srcId="{66AC1097-3D08-45BA-8503-D0323DD65718}" destId="{03E31FE5-EB29-48A3-8A1A-85006BC0908E}" srcOrd="0" destOrd="0" presId="urn:microsoft.com/office/officeart/2005/8/layout/hierarchy3"/>
    <dgm:cxn modelId="{752DF009-8F8D-4E45-89C2-0C779D046708}" type="presParOf" srcId="{66AC1097-3D08-45BA-8503-D0323DD65718}" destId="{BFBDEC16-98D3-48CA-BC1B-FA44D23DA7CD}" srcOrd="1" destOrd="0" presId="urn:microsoft.com/office/officeart/2005/8/layout/hierarchy3"/>
    <dgm:cxn modelId="{250253C3-81FA-4A84-A7A5-ADCABAB7AFFC}" type="presParOf" srcId="{A96F0513-0972-46F8-A0A4-484C2DDCDACE}" destId="{7D6F1563-1949-4101-8C03-F579FACB8E10}" srcOrd="1" destOrd="0" presId="urn:microsoft.com/office/officeart/2005/8/layout/hierarchy3"/>
    <dgm:cxn modelId="{C7457394-AF2D-4CAF-B516-CE604F7CD109}" type="presParOf" srcId="{7D6F1563-1949-4101-8C03-F579FACB8E10}" destId="{5FC0BBEF-D255-4F80-90C2-EBA06B206CB1}" srcOrd="0" destOrd="0" presId="urn:microsoft.com/office/officeart/2005/8/layout/hierarchy3"/>
    <dgm:cxn modelId="{2A883997-41D6-495F-81C7-A5F4F2CFC501}" type="presParOf" srcId="{7D6F1563-1949-4101-8C03-F579FACB8E10}" destId="{123262B7-D5DB-49E8-941E-585D598CB2CC}" srcOrd="1" destOrd="0" presId="urn:microsoft.com/office/officeart/2005/8/layout/hierarchy3"/>
    <dgm:cxn modelId="{3BADCC96-9DDB-45A0-94D6-967EADF13440}" type="presParOf" srcId="{7D6F1563-1949-4101-8C03-F579FACB8E10}" destId="{354EB034-B7EE-4EF2-82A6-B4226E987ED5}" srcOrd="2" destOrd="0" presId="urn:microsoft.com/office/officeart/2005/8/layout/hierarchy3"/>
    <dgm:cxn modelId="{68562B0C-937F-47CC-954D-1FBB6747E718}" type="presParOf" srcId="{7D6F1563-1949-4101-8C03-F579FACB8E10}" destId="{C22CF9FB-A331-49CC-B770-DDC7D86034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/>
      <dgm:spPr/>
      <dgm:t>
        <a:bodyPr/>
        <a:lstStyle/>
        <a:p>
          <a:endParaRPr lang="en-US" dirty="0"/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A3DE2670-4C07-4269-8C14-86813E155E46}" type="presOf" srcId="{7C7727B2-E269-4DC5-A24D-FC659A8BAAE6}" destId="{E585EE79-EEA2-4E8D-AAF9-34DBE77902FB}" srcOrd="0" destOrd="0" presId="urn:microsoft.com/office/officeart/2005/8/layout/funnel1"/>
    <dgm:cxn modelId="{B3535673-4F73-49C8-B553-5199E7F6795B}" type="presOf" srcId="{32570424-9225-481E-9F0E-004E65F896D6}" destId="{34404EDE-E7CE-4753-9E4D-0F1C94778922}" srcOrd="0" destOrd="0" presId="urn:microsoft.com/office/officeart/2005/8/layout/funnel1"/>
    <dgm:cxn modelId="{45CCB677-BF5F-4D2E-B3D0-C20C91281C28}" type="presOf" srcId="{A0EA6498-3460-47E9-B5E1-3DF2C71CFF91}" destId="{451CC768-D290-407F-9A7B-F7A740E0DD01}" srcOrd="0" destOrd="0" presId="urn:microsoft.com/office/officeart/2005/8/layout/funnel1"/>
    <dgm:cxn modelId="{7BE7BCA6-13F4-4048-B2AD-CB7965F9154B}" type="presOf" srcId="{AD207155-964E-421E-8178-A913C3011058}" destId="{C733C38A-16DB-47A6-860D-71249FA446CA}" srcOrd="0" destOrd="0" presId="urn:microsoft.com/office/officeart/2005/8/layout/funnel1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5609A883-8467-43EE-A319-AE042B1484A4}" type="presOf" srcId="{F2D3E697-3DA4-43AB-8F02-377914D25017}" destId="{197A28FC-59FF-43C8-8154-0E64D64F32E9}" srcOrd="0" destOrd="0" presId="urn:microsoft.com/office/officeart/2005/8/layout/funnel1"/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6AE516CD-B802-4351-8D81-FA3935575DFE}" type="presParOf" srcId="{E585EE79-EEA2-4E8D-AAF9-34DBE77902FB}" destId="{57E64F8D-DAFC-4CB0-9EDF-D08048CFCBC3}" srcOrd="0" destOrd="0" presId="urn:microsoft.com/office/officeart/2005/8/layout/funnel1"/>
    <dgm:cxn modelId="{D5090D12-A758-4F46-BA65-86F13BF8D2D1}" type="presParOf" srcId="{E585EE79-EEA2-4E8D-AAF9-34DBE77902FB}" destId="{F4EE7870-EC8C-4E31-AB48-7DD441829C15}" srcOrd="1" destOrd="0" presId="urn:microsoft.com/office/officeart/2005/8/layout/funnel1"/>
    <dgm:cxn modelId="{1008404A-4414-41B2-86CA-C485589B1DC7}" type="presParOf" srcId="{E585EE79-EEA2-4E8D-AAF9-34DBE77902FB}" destId="{197A28FC-59FF-43C8-8154-0E64D64F32E9}" srcOrd="2" destOrd="0" presId="urn:microsoft.com/office/officeart/2005/8/layout/funnel1"/>
    <dgm:cxn modelId="{94B9505A-E95B-4CEB-B5DF-61C28DA77454}" type="presParOf" srcId="{E585EE79-EEA2-4E8D-AAF9-34DBE77902FB}" destId="{C733C38A-16DB-47A6-860D-71249FA446CA}" srcOrd="3" destOrd="0" presId="urn:microsoft.com/office/officeart/2005/8/layout/funnel1"/>
    <dgm:cxn modelId="{2B308072-C9A5-4B3F-9698-B5D4168D79B4}" type="presParOf" srcId="{E585EE79-EEA2-4E8D-AAF9-34DBE77902FB}" destId="{451CC768-D290-407F-9A7B-F7A740E0DD01}" srcOrd="4" destOrd="0" presId="urn:microsoft.com/office/officeart/2005/8/layout/funnel1"/>
    <dgm:cxn modelId="{D4306311-0455-43E4-BBE8-04FA1AF66484}" type="presParOf" srcId="{E585EE79-EEA2-4E8D-AAF9-34DBE77902FB}" destId="{34404EDE-E7CE-4753-9E4D-0F1C94778922}" srcOrd="5" destOrd="0" presId="urn:microsoft.com/office/officeart/2005/8/layout/funnel1"/>
    <dgm:cxn modelId="{9B5A4AED-3EF8-43C6-9CA3-22F5C683BD95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  <dgm:t>
        <a:bodyPr/>
        <a:lstStyle/>
        <a:p>
          <a:endParaRPr lang="en-GB"/>
        </a:p>
      </dgm:t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25778" custLinFactNeighborX="58581" custLinFactNeighborY="1083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  <dgm:t>
        <a:bodyPr/>
        <a:lstStyle/>
        <a:p>
          <a:endParaRPr lang="en-GB"/>
        </a:p>
      </dgm:t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20694" custLinFactNeighborX="1611" custLinFactNeighborY="69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  <dgm:t>
        <a:bodyPr/>
        <a:lstStyle/>
        <a:p>
          <a:endParaRPr lang="en-GB"/>
        </a:p>
      </dgm:t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LinFactNeighborX="6450" custLinFactNeighborY="-59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CC0501-D02E-4526-A110-EB8FFB59D46C}" type="presOf" srcId="{7B3E6C12-4146-4F8C-B98D-B45A78F2DC68}" destId="{A70C1352-17DA-403C-9751-87A1DEE1DA02}" srcOrd="0" destOrd="0" presId="urn:microsoft.com/office/officeart/2005/8/layout/radial2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0503FB6E-7259-40CE-900E-BFDF9813F0CD}" type="presOf" srcId="{650D686E-C500-4308-9BF0-E9E01BC04610}" destId="{3152161C-0DD5-4D11-A4B6-5C910B246FCD}" srcOrd="0" destOrd="0" presId="urn:microsoft.com/office/officeart/2005/8/layout/radial2"/>
    <dgm:cxn modelId="{BF643FEB-45F3-4281-8397-6FCED7D0D08F}" type="presOf" srcId="{DBF479A0-43E0-4664-8E27-4725136607A8}" destId="{ADF0FEE1-3134-450D-BE85-98BCF1E226F2}" srcOrd="0" destOrd="0" presId="urn:microsoft.com/office/officeart/2005/8/layout/radial2"/>
    <dgm:cxn modelId="{86DE0F91-B33A-405F-B4EB-A464B4B1FFDC}" type="presOf" srcId="{968F8876-AA7A-461B-A122-87BD47B24A85}" destId="{4622DC36-5101-400F-BADD-CD7C467C3F09}" srcOrd="0" destOrd="0" presId="urn:microsoft.com/office/officeart/2005/8/layout/radial2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390C69B0-59C7-46DA-AE3C-91C2D6FF41A8}" type="presOf" srcId="{FDCEE91C-BF5F-4F63-B0FC-F605D59C2FF1}" destId="{BD699FE6-6C86-4CA7-844D-2887BE027ACE}" srcOrd="0" destOrd="0" presId="urn:microsoft.com/office/officeart/2005/8/layout/radial2"/>
    <dgm:cxn modelId="{6F8A4F61-244F-468F-8F84-97E666EE2BAD}" type="presOf" srcId="{132C32DE-CEBE-452F-9353-F344DF33AF8D}" destId="{6346F0FF-8B93-4D61-8F31-6865B54F967B}" srcOrd="0" destOrd="0" presId="urn:microsoft.com/office/officeart/2005/8/layout/radial2"/>
    <dgm:cxn modelId="{DC3DF571-6FA0-469E-915A-41BAEAF54A28}" type="presOf" srcId="{3FDB8C2B-0E37-47F5-BE01-A0AD2B40ABF0}" destId="{B3C2ACE4-3A37-4FCD-AA55-4ADF3E8696F6}" srcOrd="0" destOrd="0" presId="urn:microsoft.com/office/officeart/2005/8/layout/radial2"/>
    <dgm:cxn modelId="{4E231588-1CE0-4465-8E62-40164117B10B}" type="presParOf" srcId="{ADF0FEE1-3134-450D-BE85-98BCF1E226F2}" destId="{FA069EAE-7593-43A2-893B-8EB9B4D1348B}" srcOrd="0" destOrd="0" presId="urn:microsoft.com/office/officeart/2005/8/layout/radial2"/>
    <dgm:cxn modelId="{3E85500C-A10D-4410-8B7A-E5CEE12EDF62}" type="presParOf" srcId="{FA069EAE-7593-43A2-893B-8EB9B4D1348B}" destId="{BCB9BBF4-3EC8-476E-A1D6-7FEDAA66183D}" srcOrd="0" destOrd="0" presId="urn:microsoft.com/office/officeart/2005/8/layout/radial2"/>
    <dgm:cxn modelId="{A6C98638-890E-4429-8F06-DCFA82B894F2}" type="presParOf" srcId="{BCB9BBF4-3EC8-476E-A1D6-7FEDAA66183D}" destId="{F467C370-1A6F-4806-B412-D80A35F78E1A}" srcOrd="0" destOrd="0" presId="urn:microsoft.com/office/officeart/2005/8/layout/radial2"/>
    <dgm:cxn modelId="{E17E1798-8665-4A93-B899-9FA96E3317F7}" type="presParOf" srcId="{BCB9BBF4-3EC8-476E-A1D6-7FEDAA66183D}" destId="{FEE2ED29-1D5E-4E42-BB47-21B110A1D87F}" srcOrd="1" destOrd="0" presId="urn:microsoft.com/office/officeart/2005/8/layout/radial2"/>
    <dgm:cxn modelId="{9D6391AF-4304-47C3-A417-05B183FADC72}" type="presParOf" srcId="{FA069EAE-7593-43A2-893B-8EB9B4D1348B}" destId="{BD699FE6-6C86-4CA7-844D-2887BE027ACE}" srcOrd="1" destOrd="0" presId="urn:microsoft.com/office/officeart/2005/8/layout/radial2"/>
    <dgm:cxn modelId="{3DFE8AEC-398E-451F-B277-920D04616352}" type="presParOf" srcId="{FA069EAE-7593-43A2-893B-8EB9B4D1348B}" destId="{F4EF1F96-748E-497B-AD5F-0A1395D163F1}" srcOrd="2" destOrd="0" presId="urn:microsoft.com/office/officeart/2005/8/layout/radial2"/>
    <dgm:cxn modelId="{23FCD210-F676-4B61-B9CE-021B103C9607}" type="presParOf" srcId="{F4EF1F96-748E-497B-AD5F-0A1395D163F1}" destId="{4622DC36-5101-400F-BADD-CD7C467C3F09}" srcOrd="0" destOrd="0" presId="urn:microsoft.com/office/officeart/2005/8/layout/radial2"/>
    <dgm:cxn modelId="{F247437B-C311-487A-B7AC-A4555812F53B}" type="presParOf" srcId="{F4EF1F96-748E-497B-AD5F-0A1395D163F1}" destId="{996D9654-1C65-4BBF-BA10-EAECAD95B5B3}" srcOrd="1" destOrd="0" presId="urn:microsoft.com/office/officeart/2005/8/layout/radial2"/>
    <dgm:cxn modelId="{765BE587-7093-4825-999B-EAB8C57BCD4B}" type="presParOf" srcId="{FA069EAE-7593-43A2-893B-8EB9B4D1348B}" destId="{6346F0FF-8B93-4D61-8F31-6865B54F967B}" srcOrd="3" destOrd="0" presId="urn:microsoft.com/office/officeart/2005/8/layout/radial2"/>
    <dgm:cxn modelId="{A93966AE-1A58-4E90-BAC6-87BE41803462}" type="presParOf" srcId="{FA069EAE-7593-43A2-893B-8EB9B4D1348B}" destId="{2373A0BB-336C-4669-BABF-2B496E9C35E5}" srcOrd="4" destOrd="0" presId="urn:microsoft.com/office/officeart/2005/8/layout/radial2"/>
    <dgm:cxn modelId="{6EB2FE39-442C-43F2-BEC1-CE8BB03D616E}" type="presParOf" srcId="{2373A0BB-336C-4669-BABF-2B496E9C35E5}" destId="{A70C1352-17DA-403C-9751-87A1DEE1DA02}" srcOrd="0" destOrd="0" presId="urn:microsoft.com/office/officeart/2005/8/layout/radial2"/>
    <dgm:cxn modelId="{C95BB27B-5EE7-4FF1-A537-CE2A5FC48791}" type="presParOf" srcId="{2373A0BB-336C-4669-BABF-2B496E9C35E5}" destId="{2240D97A-88C0-4BA8-B9A9-C774F2BDCD72}" srcOrd="1" destOrd="0" presId="urn:microsoft.com/office/officeart/2005/8/layout/radial2"/>
    <dgm:cxn modelId="{8124C763-9B5C-4B4E-ABDC-CD82DA659B59}" type="presParOf" srcId="{FA069EAE-7593-43A2-893B-8EB9B4D1348B}" destId="{3152161C-0DD5-4D11-A4B6-5C910B246FCD}" srcOrd="5" destOrd="0" presId="urn:microsoft.com/office/officeart/2005/8/layout/radial2"/>
    <dgm:cxn modelId="{3F3FFEEF-98EA-4106-98F6-B4F48C0BB6A9}" type="presParOf" srcId="{FA069EAE-7593-43A2-893B-8EB9B4D1348B}" destId="{2FE2AA33-2F36-4B15-BDDD-6E1F3C1B6C2F}" srcOrd="6" destOrd="0" presId="urn:microsoft.com/office/officeart/2005/8/layout/radial2"/>
    <dgm:cxn modelId="{900E5458-F045-43F3-83E2-0EBA781849FB}" type="presParOf" srcId="{2FE2AA33-2F36-4B15-BDDD-6E1F3C1B6C2F}" destId="{B3C2ACE4-3A37-4FCD-AA55-4ADF3E8696F6}" srcOrd="0" destOrd="0" presId="urn:microsoft.com/office/officeart/2005/8/layout/radial2"/>
    <dgm:cxn modelId="{93FC0356-28D4-4AFC-A88C-A54F90DD80DB}" type="presParOf" srcId="{2FE2AA33-2F36-4B15-BDDD-6E1F3C1B6C2F}" destId="{72833B45-8805-4B08-BA49-370FA4F37D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ln w="28575"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FOOTBALL</a:t>
          </a:r>
          <a:endParaRPr lang="en-US" sz="1000" b="1" dirty="0">
            <a:solidFill>
              <a:srgbClr val="C00000"/>
            </a:solidFill>
          </a:endParaRP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VOLLEYBALL</a:t>
          </a:r>
          <a:endParaRPr lang="en-US" sz="1000" b="1" dirty="0">
            <a:solidFill>
              <a:srgbClr val="C00000"/>
            </a:solidFill>
          </a:endParaRP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BASKETBALL</a:t>
          </a:r>
          <a:endParaRPr lang="en-US" sz="1000" b="1" dirty="0">
            <a:solidFill>
              <a:srgbClr val="C00000"/>
            </a:solidFill>
          </a:endParaRP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3C2EF450-000E-4C17-8969-92399E61815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CRICKET</a:t>
          </a:r>
          <a:endParaRPr lang="en-US" sz="1000" b="1" dirty="0">
            <a:solidFill>
              <a:srgbClr val="C00000"/>
            </a:solidFill>
          </a:endParaRPr>
        </a:p>
      </dgm:t>
    </dgm:pt>
    <dgm:pt modelId="{E4FFB3C8-3FE6-4D9A-92DC-420A6FD1112F}" type="parTrans" cxnId="{2C48B80D-5962-4A6E-8D64-61D6BFBD904D}">
      <dgm:prSet/>
      <dgm:spPr/>
      <dgm:t>
        <a:bodyPr/>
        <a:lstStyle/>
        <a:p>
          <a:endParaRPr lang="en-US"/>
        </a:p>
      </dgm:t>
    </dgm:pt>
    <dgm:pt modelId="{15C73359-06DB-4464-82A0-1F29A9585049}" type="sibTrans" cxnId="{2C48B80D-5962-4A6E-8D64-61D6BFBD904D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SKATING</a:t>
          </a:r>
          <a:endParaRPr lang="en-US" sz="1000" b="1" dirty="0">
            <a:solidFill>
              <a:srgbClr val="C00000"/>
            </a:solidFill>
          </a:endParaRP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BADMINTON</a:t>
          </a:r>
          <a:endParaRPr lang="en-US" sz="1000" b="1" dirty="0">
            <a:solidFill>
              <a:srgbClr val="C00000"/>
            </a:solidFill>
          </a:endParaRP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B0A7BC-111A-4F58-B48D-F4ED5BAECF01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KARATE</a:t>
          </a:r>
        </a:p>
      </dgm:t>
    </dgm:pt>
    <dgm:pt modelId="{DBDB97CE-909C-465C-9068-33B7928FCB6A}" type="parTrans" cxnId="{D1D9C6FC-E3EE-426E-9E15-28DBF5907AED}">
      <dgm:prSet/>
      <dgm:spPr/>
      <dgm:t>
        <a:bodyPr/>
        <a:lstStyle/>
        <a:p>
          <a:endParaRPr lang="en-US"/>
        </a:p>
      </dgm:t>
    </dgm:pt>
    <dgm:pt modelId="{651752BD-D2ED-42F2-899F-E881D95D196A}" type="sibTrans" cxnId="{D1D9C6FC-E3EE-426E-9E15-28DBF5907AED}">
      <dgm:prSet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6F4AD7-8A3B-4DD1-8015-DCF2B2EBE943}" type="pres">
      <dgm:prSet presAssocID="{A33A5E84-CF2F-47FE-8A7B-1F7927BEAC3F}" presName="centerShape" presStyleLbl="node0" presStyleIdx="0" presStyleCnt="1" custScaleX="138828" custLinFactNeighborX="460" custLinFactNeighborY="-3671"/>
      <dgm:spPr/>
      <dgm:t>
        <a:bodyPr/>
        <a:lstStyle/>
        <a:p>
          <a:endParaRPr lang="en-GB"/>
        </a:p>
      </dgm:t>
    </dgm:pt>
    <dgm:pt modelId="{C2BEDD95-ADBF-4242-B577-B6406FB244D2}" type="pres">
      <dgm:prSet presAssocID="{2AC727FF-70BC-42A5-9D54-47EB4A0F55FD}" presName="node" presStyleLbl="node1" presStyleIdx="0" presStyleCnt="7" custScaleX="1206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7"/>
      <dgm:spPr/>
      <dgm:t>
        <a:bodyPr/>
        <a:lstStyle/>
        <a:p>
          <a:endParaRPr lang="en-GB"/>
        </a:p>
      </dgm:t>
    </dgm:pt>
    <dgm:pt modelId="{30264EB1-DCDB-4F6D-BA7E-8D3CEB5D120A}" type="pres">
      <dgm:prSet presAssocID="{93D39FD2-FBFC-4A62-A54B-34D20003F752}" presName="node" presStyleLbl="node1" presStyleIdx="1" presStyleCnt="7" custScaleX="1259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7"/>
      <dgm:spPr/>
      <dgm:t>
        <a:bodyPr/>
        <a:lstStyle/>
        <a:p>
          <a:endParaRPr lang="en-GB"/>
        </a:p>
      </dgm:t>
    </dgm:pt>
    <dgm:pt modelId="{5DA84CAF-4DA6-42BF-9767-EF74AE1CC24A}" type="pres">
      <dgm:prSet presAssocID="{9A025BD0-265F-4C4E-89CA-D9093925CC46}" presName="node" presStyleLbl="node1" presStyleIdx="2" presStyleCnt="7" custScaleX="1319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7"/>
      <dgm:spPr/>
      <dgm:t>
        <a:bodyPr/>
        <a:lstStyle/>
        <a:p>
          <a:endParaRPr lang="en-GB"/>
        </a:p>
      </dgm:t>
    </dgm:pt>
    <dgm:pt modelId="{79CA6857-8BD1-4D19-B3AA-DC3A4BCC4F9F}" type="pres">
      <dgm:prSet presAssocID="{3C2EF450-000E-4C17-8969-92399E618155}" presName="node" presStyleLbl="node1" presStyleIdx="3" presStyleCnt="7" custScaleX="116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91D5A5-65F2-4813-AA5D-A7D3528A61CB}" type="pres">
      <dgm:prSet presAssocID="{3C2EF450-000E-4C17-8969-92399E618155}" presName="dummy" presStyleCnt="0"/>
      <dgm:spPr/>
    </dgm:pt>
    <dgm:pt modelId="{3E4C5277-250B-4728-8A64-0F8BB6B72E7A}" type="pres">
      <dgm:prSet presAssocID="{15C73359-06DB-4464-82A0-1F29A9585049}" presName="sibTrans" presStyleLbl="sibTrans2D1" presStyleIdx="3" presStyleCnt="7"/>
      <dgm:spPr/>
      <dgm:t>
        <a:bodyPr/>
        <a:lstStyle/>
        <a:p>
          <a:endParaRPr lang="en-GB"/>
        </a:p>
      </dgm:t>
    </dgm:pt>
    <dgm:pt modelId="{3EC02055-C2E1-499C-A365-8F54ECE686E4}" type="pres">
      <dgm:prSet presAssocID="{86D63399-D4D2-4D86-8453-A2C810D3986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4" presStyleCnt="7" custLinFactNeighborX="-526" custLinFactNeighborY="-35"/>
      <dgm:spPr/>
      <dgm:t>
        <a:bodyPr/>
        <a:lstStyle/>
        <a:p>
          <a:endParaRPr lang="en-GB"/>
        </a:p>
      </dgm:t>
    </dgm:pt>
    <dgm:pt modelId="{558A851A-79F5-4C13-87BA-27F27C0180BF}" type="pres">
      <dgm:prSet presAssocID="{BD491304-F2B8-49EF-88A9-03B29B9BC299}" presName="node" presStyleLbl="node1" presStyleIdx="5" presStyleCnt="7" custScaleX="124933" custRadScaleRad="100005" custRadScaleInc="-3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5" presStyleCnt="7" custScaleX="119156" custLinFactNeighborX="7130" custLinFactNeighborY="1316"/>
      <dgm:spPr/>
      <dgm:t>
        <a:bodyPr/>
        <a:lstStyle/>
        <a:p>
          <a:endParaRPr lang="en-GB"/>
        </a:p>
      </dgm:t>
    </dgm:pt>
    <dgm:pt modelId="{8A44ED9F-7C41-4DB5-AF17-A5B23FA07A08}" type="pres">
      <dgm:prSet presAssocID="{F3B0A7BC-111A-4F58-B48D-F4ED5BAECF0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AD1AF-8710-4C0B-A27F-9F0542416895}" type="pres">
      <dgm:prSet presAssocID="{F3B0A7BC-111A-4F58-B48D-F4ED5BAECF01}" presName="dummy" presStyleCnt="0"/>
      <dgm:spPr/>
    </dgm:pt>
    <dgm:pt modelId="{77CD607E-2599-4583-B586-12AD71B0FFAB}" type="pres">
      <dgm:prSet presAssocID="{651752BD-D2ED-42F2-899F-E881D95D196A}" presName="sibTrans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1BBDCC1D-39BA-491F-911A-6F2AD1084460}" type="presOf" srcId="{2553EDA1-28C6-4240-808A-C2C30CDF9D9F}" destId="{9E86DE84-25ED-4B8F-BB3E-4467D952D026}" srcOrd="0" destOrd="0" presId="urn:microsoft.com/office/officeart/2005/8/layout/radial6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A04A2082-9682-4BCC-A4A2-0D71C5BF3976}" type="presOf" srcId="{93D39FD2-FBFC-4A62-A54B-34D20003F752}" destId="{30264EB1-DCDB-4F6D-BA7E-8D3CEB5D120A}" srcOrd="0" destOrd="0" presId="urn:microsoft.com/office/officeart/2005/8/layout/radial6"/>
    <dgm:cxn modelId="{F6BF9EA6-6373-45CA-9F1A-39C8A2C5DB84}" type="presOf" srcId="{9A025BD0-265F-4C4E-89CA-D9093925CC46}" destId="{5DA84CAF-4DA6-42BF-9767-EF74AE1CC24A}" srcOrd="0" destOrd="0" presId="urn:microsoft.com/office/officeart/2005/8/layout/radial6"/>
    <dgm:cxn modelId="{B0BAD2F9-64CC-4AE9-ACC5-FCBC74D2750D}" type="presOf" srcId="{92CDF50B-FA1A-4A13-9633-501FC2F58B9D}" destId="{6EC9780F-EE7C-471E-9200-7C2854016DCE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D1D9C6FC-E3EE-426E-9E15-28DBF5907AED}" srcId="{A33A5E84-CF2F-47FE-8A7B-1F7927BEAC3F}" destId="{F3B0A7BC-111A-4F58-B48D-F4ED5BAECF01}" srcOrd="6" destOrd="0" parTransId="{DBDB97CE-909C-465C-9068-33B7928FCB6A}" sibTransId="{651752BD-D2ED-42F2-899F-E881D95D196A}"/>
    <dgm:cxn modelId="{4E96BEE6-2751-42CA-A77F-1F4432827F95}" type="presOf" srcId="{BD491304-F2B8-49EF-88A9-03B29B9BC299}" destId="{558A851A-79F5-4C13-87BA-27F27C0180BF}" srcOrd="0" destOrd="0" presId="urn:microsoft.com/office/officeart/2005/8/layout/radial6"/>
    <dgm:cxn modelId="{F4718918-F9C6-4406-B2E0-25CA6227523D}" type="presOf" srcId="{86D63399-D4D2-4D86-8453-A2C810D3986F}" destId="{3EC02055-C2E1-499C-A365-8F54ECE686E4}" srcOrd="0" destOrd="0" presId="urn:microsoft.com/office/officeart/2005/8/layout/radial6"/>
    <dgm:cxn modelId="{3EF40C0E-C47D-4F98-B17B-5E8DC4E90096}" type="presOf" srcId="{F3B0A7BC-111A-4F58-B48D-F4ED5BAECF01}" destId="{8A44ED9F-7C41-4DB5-AF17-A5B23FA07A08}" srcOrd="0" destOrd="0" presId="urn:microsoft.com/office/officeart/2005/8/layout/radial6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08B4F5D7-6591-4E3A-A4FE-65C41558223F}" srcId="{A33A5E84-CF2F-47FE-8A7B-1F7927BEAC3F}" destId="{86D63399-D4D2-4D86-8453-A2C810D3986F}" srcOrd="4" destOrd="0" parTransId="{661B5AF6-704F-4BC5-BCFD-B4EF1970F579}" sibTransId="{002690EB-CC8D-4E93-B3B4-7C05D37E5F87}"/>
    <dgm:cxn modelId="{49753A3D-D430-44D3-B444-1D9B5CE208F3}" type="presOf" srcId="{EFFC6F95-04AC-4F6F-A8E3-63E996F112AA}" destId="{C19FEFC3-6F3B-453D-AFA1-BEF060A7A930}" srcOrd="0" destOrd="0" presId="urn:microsoft.com/office/officeart/2005/8/layout/radial6"/>
    <dgm:cxn modelId="{63E083CD-B77D-4F76-8DF1-EB5F22140328}" type="presOf" srcId="{651752BD-D2ED-42F2-899F-E881D95D196A}" destId="{77CD607E-2599-4583-B586-12AD71B0FFAB}" srcOrd="0" destOrd="0" presId="urn:microsoft.com/office/officeart/2005/8/layout/radial6"/>
    <dgm:cxn modelId="{2C48B80D-5962-4A6E-8D64-61D6BFBD904D}" srcId="{A33A5E84-CF2F-47FE-8A7B-1F7927BEAC3F}" destId="{3C2EF450-000E-4C17-8969-92399E618155}" srcOrd="3" destOrd="0" parTransId="{E4FFB3C8-3FE6-4D9A-92DC-420A6FD1112F}" sibTransId="{15C73359-06DB-4464-82A0-1F29A9585049}"/>
    <dgm:cxn modelId="{8086A94A-58E2-4A69-B1E5-8611E48024E7}" type="presOf" srcId="{2AC727FF-70BC-42A5-9D54-47EB4A0F55FD}" destId="{C2BEDD95-ADBF-4242-B577-B6406FB244D2}" srcOrd="0" destOrd="0" presId="urn:microsoft.com/office/officeart/2005/8/layout/radial6"/>
    <dgm:cxn modelId="{DA636057-C3CD-4272-95F6-0B4710FFC22E}" type="presOf" srcId="{15C73359-06DB-4464-82A0-1F29A9585049}" destId="{3E4C5277-250B-4728-8A64-0F8BB6B72E7A}" srcOrd="0" destOrd="0" presId="urn:microsoft.com/office/officeart/2005/8/layout/radial6"/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B328579A-9548-4249-9E07-0699F8EFBF9E}" type="presOf" srcId="{1792AF01-EA0C-457F-B55C-528CB2E528DF}" destId="{6275DE04-5882-43F8-A2FB-13C965CC0CF4}" srcOrd="0" destOrd="0" presId="urn:microsoft.com/office/officeart/2005/8/layout/radial6"/>
    <dgm:cxn modelId="{ED7CE484-A9D1-40D8-9CDC-3106E4F93B15}" type="presOf" srcId="{3C2EF450-000E-4C17-8969-92399E618155}" destId="{79CA6857-8BD1-4D19-B3AA-DC3A4BCC4F9F}" srcOrd="0" destOrd="0" presId="urn:microsoft.com/office/officeart/2005/8/layout/radial6"/>
    <dgm:cxn modelId="{90A4062F-E5BF-4C58-8C60-BA8D06CC8420}" type="presOf" srcId="{A33A5E84-CF2F-47FE-8A7B-1F7927BEAC3F}" destId="{E26F4AD7-8A3B-4DD1-8015-DCF2B2EBE943}" srcOrd="0" destOrd="0" presId="urn:microsoft.com/office/officeart/2005/8/layout/radial6"/>
    <dgm:cxn modelId="{790AC985-C811-451C-BBFD-598FBC125FF9}" srcId="{A33A5E84-CF2F-47FE-8A7B-1F7927BEAC3F}" destId="{BD491304-F2B8-49EF-88A9-03B29B9BC299}" srcOrd="5" destOrd="0" parTransId="{9990CA83-8B86-4012-A47B-79B0B6785B85}" sibTransId="{1792AF01-EA0C-457F-B55C-528CB2E528DF}"/>
    <dgm:cxn modelId="{C3DF611F-4167-4C18-80F6-BCE2A9CF1960}" type="presOf" srcId="{A2698543-812D-41E5-8C21-6302FFB4C26F}" destId="{03BD1E0B-37C7-41A0-8C7C-B400F7E532EB}" srcOrd="0" destOrd="0" presId="urn:microsoft.com/office/officeart/2005/8/layout/radial6"/>
    <dgm:cxn modelId="{7D2AE560-E146-40DC-B3A1-7309CE686F63}" type="presOf" srcId="{002690EB-CC8D-4E93-B3B4-7C05D37E5F87}" destId="{36198457-5AD4-49A0-A101-7F5B8A3832AB}" srcOrd="0" destOrd="0" presId="urn:microsoft.com/office/officeart/2005/8/layout/radial6"/>
    <dgm:cxn modelId="{4A550F79-C98B-4C32-9C3A-F8F8AC580EB9}" type="presParOf" srcId="{C19FEFC3-6F3B-453D-AFA1-BEF060A7A930}" destId="{E26F4AD7-8A3B-4DD1-8015-DCF2B2EBE943}" srcOrd="0" destOrd="0" presId="urn:microsoft.com/office/officeart/2005/8/layout/radial6"/>
    <dgm:cxn modelId="{A2699B83-C8E1-4A76-A9DB-B12062A3CDCE}" type="presParOf" srcId="{C19FEFC3-6F3B-453D-AFA1-BEF060A7A930}" destId="{C2BEDD95-ADBF-4242-B577-B6406FB244D2}" srcOrd="1" destOrd="0" presId="urn:microsoft.com/office/officeart/2005/8/layout/radial6"/>
    <dgm:cxn modelId="{39C0F007-2288-47A7-90B8-CC2D7D61D472}" type="presParOf" srcId="{C19FEFC3-6F3B-453D-AFA1-BEF060A7A930}" destId="{469856F8-8A4E-4ADE-85C7-3D5B0EC43743}" srcOrd="2" destOrd="0" presId="urn:microsoft.com/office/officeart/2005/8/layout/radial6"/>
    <dgm:cxn modelId="{85B51DD4-6F28-413A-85E7-4F13A8DACD36}" type="presParOf" srcId="{C19FEFC3-6F3B-453D-AFA1-BEF060A7A930}" destId="{03BD1E0B-37C7-41A0-8C7C-B400F7E532EB}" srcOrd="3" destOrd="0" presId="urn:microsoft.com/office/officeart/2005/8/layout/radial6"/>
    <dgm:cxn modelId="{61A09705-7834-43B8-9862-8DFA6883E7D8}" type="presParOf" srcId="{C19FEFC3-6F3B-453D-AFA1-BEF060A7A930}" destId="{30264EB1-DCDB-4F6D-BA7E-8D3CEB5D120A}" srcOrd="4" destOrd="0" presId="urn:microsoft.com/office/officeart/2005/8/layout/radial6"/>
    <dgm:cxn modelId="{50C5AFDE-43F4-456B-B951-21D47B95590F}" type="presParOf" srcId="{C19FEFC3-6F3B-453D-AFA1-BEF060A7A930}" destId="{019E71D0-C94C-4FE7-8C99-8B9435E9951A}" srcOrd="5" destOrd="0" presId="urn:microsoft.com/office/officeart/2005/8/layout/radial6"/>
    <dgm:cxn modelId="{7D70F7F6-D821-4E7D-A062-C6E5333B5A68}" type="presParOf" srcId="{C19FEFC3-6F3B-453D-AFA1-BEF060A7A930}" destId="{9E86DE84-25ED-4B8F-BB3E-4467D952D026}" srcOrd="6" destOrd="0" presId="urn:microsoft.com/office/officeart/2005/8/layout/radial6"/>
    <dgm:cxn modelId="{99D74809-722E-4611-82DC-E4ABA7F68FC9}" type="presParOf" srcId="{C19FEFC3-6F3B-453D-AFA1-BEF060A7A930}" destId="{5DA84CAF-4DA6-42BF-9767-EF74AE1CC24A}" srcOrd="7" destOrd="0" presId="urn:microsoft.com/office/officeart/2005/8/layout/radial6"/>
    <dgm:cxn modelId="{7260EF9E-D7C6-42DB-A899-2FC3ED8EE838}" type="presParOf" srcId="{C19FEFC3-6F3B-453D-AFA1-BEF060A7A930}" destId="{9059EB3E-EE5B-40A4-A4A0-782B34B8AB88}" srcOrd="8" destOrd="0" presId="urn:microsoft.com/office/officeart/2005/8/layout/radial6"/>
    <dgm:cxn modelId="{FA9775D5-D165-498E-AFF3-87BAB28BFFEA}" type="presParOf" srcId="{C19FEFC3-6F3B-453D-AFA1-BEF060A7A930}" destId="{6EC9780F-EE7C-471E-9200-7C2854016DCE}" srcOrd="9" destOrd="0" presId="urn:microsoft.com/office/officeart/2005/8/layout/radial6"/>
    <dgm:cxn modelId="{3A18AA59-682D-4EB3-AB9F-2E053B5B4C41}" type="presParOf" srcId="{C19FEFC3-6F3B-453D-AFA1-BEF060A7A930}" destId="{79CA6857-8BD1-4D19-B3AA-DC3A4BCC4F9F}" srcOrd="10" destOrd="0" presId="urn:microsoft.com/office/officeart/2005/8/layout/radial6"/>
    <dgm:cxn modelId="{3C2D87D4-37F9-4224-BB0B-F92E00573D47}" type="presParOf" srcId="{C19FEFC3-6F3B-453D-AFA1-BEF060A7A930}" destId="{CC91D5A5-65F2-4813-AA5D-A7D3528A61CB}" srcOrd="11" destOrd="0" presId="urn:microsoft.com/office/officeart/2005/8/layout/radial6"/>
    <dgm:cxn modelId="{BED8FE73-4D9B-4710-BA1C-27556927F6AB}" type="presParOf" srcId="{C19FEFC3-6F3B-453D-AFA1-BEF060A7A930}" destId="{3E4C5277-250B-4728-8A64-0F8BB6B72E7A}" srcOrd="12" destOrd="0" presId="urn:microsoft.com/office/officeart/2005/8/layout/radial6"/>
    <dgm:cxn modelId="{5B2E2978-AC71-4192-B3C2-48488F0F9DB1}" type="presParOf" srcId="{C19FEFC3-6F3B-453D-AFA1-BEF060A7A930}" destId="{3EC02055-C2E1-499C-A365-8F54ECE686E4}" srcOrd="13" destOrd="0" presId="urn:microsoft.com/office/officeart/2005/8/layout/radial6"/>
    <dgm:cxn modelId="{B197A7C9-A23B-45D6-9BF6-E9D6C702079B}" type="presParOf" srcId="{C19FEFC3-6F3B-453D-AFA1-BEF060A7A930}" destId="{80E0DF53-F998-4EB4-BDF3-A9666BA46369}" srcOrd="14" destOrd="0" presId="urn:microsoft.com/office/officeart/2005/8/layout/radial6"/>
    <dgm:cxn modelId="{FFC8B1B3-02DC-4438-9624-76999B29362F}" type="presParOf" srcId="{C19FEFC3-6F3B-453D-AFA1-BEF060A7A930}" destId="{36198457-5AD4-49A0-A101-7F5B8A3832AB}" srcOrd="15" destOrd="0" presId="urn:microsoft.com/office/officeart/2005/8/layout/radial6"/>
    <dgm:cxn modelId="{8799F2F5-6A92-44B9-BCBA-EED30B71F94D}" type="presParOf" srcId="{C19FEFC3-6F3B-453D-AFA1-BEF060A7A930}" destId="{558A851A-79F5-4C13-87BA-27F27C0180BF}" srcOrd="16" destOrd="0" presId="urn:microsoft.com/office/officeart/2005/8/layout/radial6"/>
    <dgm:cxn modelId="{0B5581A7-4B04-4B8A-82C4-8D7E118CB177}" type="presParOf" srcId="{C19FEFC3-6F3B-453D-AFA1-BEF060A7A930}" destId="{672248BB-F52F-4815-BFA1-6D77FB3773A3}" srcOrd="17" destOrd="0" presId="urn:microsoft.com/office/officeart/2005/8/layout/radial6"/>
    <dgm:cxn modelId="{EC8F26A5-CD21-4E99-9143-2DD99E65B363}" type="presParOf" srcId="{C19FEFC3-6F3B-453D-AFA1-BEF060A7A930}" destId="{6275DE04-5882-43F8-A2FB-13C965CC0CF4}" srcOrd="18" destOrd="0" presId="urn:microsoft.com/office/officeart/2005/8/layout/radial6"/>
    <dgm:cxn modelId="{CCC27BCA-A228-4431-B8A8-D395227557CA}" type="presParOf" srcId="{C19FEFC3-6F3B-453D-AFA1-BEF060A7A930}" destId="{8A44ED9F-7C41-4DB5-AF17-A5B23FA07A08}" srcOrd="19" destOrd="0" presId="urn:microsoft.com/office/officeart/2005/8/layout/radial6"/>
    <dgm:cxn modelId="{62989C91-2FA0-4C40-980D-8FC69E9CAB62}" type="presParOf" srcId="{C19FEFC3-6F3B-453D-AFA1-BEF060A7A930}" destId="{590AD1AF-8710-4C0B-A27F-9F0542416895}" srcOrd="20" destOrd="0" presId="urn:microsoft.com/office/officeart/2005/8/layout/radial6"/>
    <dgm:cxn modelId="{65B6483D-3CBB-4E1A-9DDB-4D80963D37F2}" type="presParOf" srcId="{C19FEFC3-6F3B-453D-AFA1-BEF060A7A930}" destId="{77CD607E-2599-4583-B586-12AD71B0FFAB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607E-2599-4583-B586-12AD71B0FFA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DE04-5882-43F8-A2FB-13C965CC0CF4}">
      <dsp:nvSpPr>
        <dsp:cNvPr id="0" name=""/>
        <dsp:cNvSpPr/>
      </dsp:nvSpPr>
      <dsp:spPr>
        <a:xfrm>
          <a:off x="2034557" y="469856"/>
          <a:ext cx="4024270" cy="3377312"/>
        </a:xfrm>
        <a:prstGeom prst="blockArc">
          <a:avLst>
            <a:gd name="adj1" fmla="val 9993991"/>
            <a:gd name="adj2" fmla="val 1311450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8457-5AD4-49A0-A101-7F5B8A3832AB}">
      <dsp:nvSpPr>
        <dsp:cNvPr id="0" name=""/>
        <dsp:cNvSpPr/>
      </dsp:nvSpPr>
      <dsp:spPr>
        <a:xfrm>
          <a:off x="2099438" y="424100"/>
          <a:ext cx="3377312" cy="3377312"/>
        </a:xfrm>
        <a:prstGeom prst="blockArc">
          <a:avLst>
            <a:gd name="adj1" fmla="val 6942635"/>
            <a:gd name="adj2" fmla="val 999371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5277-250B-4728-8A64-0F8BB6B72E7A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780F-EE7C-471E-9200-7C2854016DCE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DE84-25ED-4B8F-BB3E-4467D952D026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1E0B-37C7-41A0-8C7C-B400F7E532E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4AD7-8A3B-4DD1-8015-DCF2B2EBE943}">
      <dsp:nvSpPr>
        <dsp:cNvPr id="0" name=""/>
        <dsp:cNvSpPr/>
      </dsp:nvSpPr>
      <dsp:spPr>
        <a:xfrm>
          <a:off x="2914420" y="1339260"/>
          <a:ext cx="1813536" cy="130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sp:txBody>
      <dsp:txXfrm>
        <a:off x="3180006" y="1530566"/>
        <a:ext cx="1282364" cy="923707"/>
      </dsp:txXfrm>
    </dsp:sp>
    <dsp:sp modelId="{C2BEDD95-ADBF-4242-B577-B6406FB244D2}">
      <dsp:nvSpPr>
        <dsp:cNvPr id="0" name=""/>
        <dsp:cNvSpPr/>
      </dsp:nvSpPr>
      <dsp:spPr>
        <a:xfrm>
          <a:off x="3254160" y="1035"/>
          <a:ext cx="1103590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FOOTBALL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415777" y="134949"/>
        <a:ext cx="780356" cy="646595"/>
      </dsp:txXfrm>
    </dsp:sp>
    <dsp:sp modelId="{30264EB1-DCDB-4F6D-BA7E-8D3CEB5D120A}">
      <dsp:nvSpPr>
        <dsp:cNvPr id="0" name=""/>
        <dsp:cNvSpPr/>
      </dsp:nvSpPr>
      <dsp:spPr>
        <a:xfrm>
          <a:off x="4524481" y="624437"/>
          <a:ext cx="115196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VOLLEYBALL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693182" y="758351"/>
        <a:ext cx="814561" cy="646595"/>
      </dsp:txXfrm>
    </dsp:sp>
    <dsp:sp modelId="{5DA84CAF-4DA6-42BF-9767-EF74AE1CC24A}">
      <dsp:nvSpPr>
        <dsp:cNvPr id="0" name=""/>
        <dsp:cNvSpPr/>
      </dsp:nvSpPr>
      <dsp:spPr>
        <a:xfrm>
          <a:off x="4817049" y="2025209"/>
          <a:ext cx="1206261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BASKETBALL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993702" y="2159123"/>
        <a:ext cx="852955" cy="646595"/>
      </dsp:txXfrm>
    </dsp:sp>
    <dsp:sp modelId="{79CA6857-8BD1-4D19-B3AA-DC3A4BCC4F9F}">
      <dsp:nvSpPr>
        <dsp:cNvPr id="0" name=""/>
        <dsp:cNvSpPr/>
      </dsp:nvSpPr>
      <dsp:spPr>
        <a:xfrm>
          <a:off x="3992844" y="3148540"/>
          <a:ext cx="1063017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CRICKET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148519" y="3282454"/>
        <a:ext cx="751667" cy="646595"/>
      </dsp:txXfrm>
    </dsp:sp>
    <dsp:sp modelId="{3EC02055-C2E1-499C-A365-8F54ECE686E4}">
      <dsp:nvSpPr>
        <dsp:cNvPr id="0" name=""/>
        <dsp:cNvSpPr/>
      </dsp:nvSpPr>
      <dsp:spPr>
        <a:xfrm>
          <a:off x="2630346" y="3148540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SKATING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764260" y="3282454"/>
        <a:ext cx="646595" cy="646595"/>
      </dsp:txXfrm>
    </dsp:sp>
    <dsp:sp modelId="{558A851A-79F5-4C13-87BA-27F27C0180BF}">
      <dsp:nvSpPr>
        <dsp:cNvPr id="0" name=""/>
        <dsp:cNvSpPr/>
      </dsp:nvSpPr>
      <dsp:spPr>
        <a:xfrm>
          <a:off x="1624245" y="2041509"/>
          <a:ext cx="1142416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BADMINTON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791548" y="2175423"/>
        <a:ext cx="807810" cy="646595"/>
      </dsp:txXfrm>
    </dsp:sp>
    <dsp:sp modelId="{8A44ED9F-7C41-4DB5-AF17-A5B23FA07A08}">
      <dsp:nvSpPr>
        <dsp:cNvPr id="0" name=""/>
        <dsp:cNvSpPr/>
      </dsp:nvSpPr>
      <dsp:spPr>
        <a:xfrm>
          <a:off x="2054236" y="624437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C00000"/>
              </a:solidFill>
            </a:rPr>
            <a:t>KARATE</a:t>
          </a:r>
        </a:p>
      </dsp:txBody>
      <dsp:txXfrm>
        <a:off x="2188150" y="758351"/>
        <a:ext cx="646595" cy="64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C28F-CD05-4ABE-B5AB-AB2BDA0B5BD2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6EB4-28C5-45EF-8024-BD9FB117D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371600"/>
            <a:ext cx="6477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    PARENTS’ </a:t>
            </a: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ORIENTATION </a:t>
            </a: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PROGRAM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2023 -24</a:t>
            </a: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Class-1</a:t>
            </a: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Zee HIGH SCHOOL</a:t>
            </a:r>
          </a:p>
          <a:p>
            <a:pPr algn="ctr">
              <a:defRPr/>
            </a:pPr>
            <a:r>
              <a:rPr lang="en-US" sz="3600" b="1" dirty="0" err="1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Hayathnagar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52817C-167A-5E0C-AD0A-1B6C8816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200" dirty="0" smtClean="0">
                <a:latin typeface="Algerian" panose="04020705040A02060702" pitchFamily="82" charset="0"/>
              </a:rPr>
              <a:t>SUBJECT WISE MAINTENANCE OF NOTEBOOKS BY  THE STUDENTS FOR THE ACADEMIC YEAR 2023-24</a:t>
            </a:r>
            <a:br>
              <a:rPr lang="en-IN" sz="3200" dirty="0" smtClean="0">
                <a:latin typeface="Algerian" panose="04020705040A02060702" pitchFamily="82" charset="0"/>
              </a:rPr>
            </a:br>
            <a:r>
              <a:rPr lang="en-IN" sz="3200" dirty="0" smtClean="0">
                <a:latin typeface="Algerian" panose="04020705040A02060702" pitchFamily="82" charset="0"/>
              </a:rPr>
              <a:t>CLASS-1</a:t>
            </a:r>
            <a:endParaRPr lang="en-IN" sz="3200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795303"/>
              </p:ext>
            </p:extLst>
          </p:nvPr>
        </p:nvGraphicFramePr>
        <p:xfrm>
          <a:off x="457200" y="20574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CLASSWORK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SLIP TEST BOOK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ENGLISH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Four</a:t>
                      </a:r>
                      <a:r>
                        <a:rPr lang="en-GB" baseline="0" dirty="0" smtClean="0"/>
                        <a:t> Ruled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</a:t>
                      </a:r>
                      <a:r>
                        <a:rPr lang="en-GB" baseline="0" dirty="0" smtClean="0"/>
                        <a:t> LANG [TELUGU]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Broad</a:t>
                      </a:r>
                      <a:r>
                        <a:rPr lang="en-GB" baseline="0" dirty="0" smtClean="0"/>
                        <a:t>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</a:t>
                      </a:r>
                      <a:r>
                        <a:rPr lang="en-GB" baseline="0" dirty="0" smtClean="0"/>
                        <a:t> or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 LANG</a:t>
                      </a:r>
                      <a:r>
                        <a:rPr lang="en-GB" baseline="0" dirty="0" smtClean="0"/>
                        <a:t> [HINDI]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Broad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 or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III LANG [TELUGU]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Broad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 or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III LANG [HINDI]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Broad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 or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Square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Four</a:t>
                      </a:r>
                      <a:r>
                        <a:rPr lang="en-GB" baseline="0" dirty="0" smtClean="0"/>
                        <a:t> Ruled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</a:t>
                      </a:r>
                      <a:r>
                        <a:rPr lang="en-GB" baseline="0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Four Ruled</a:t>
                      </a:r>
                      <a:r>
                        <a:rPr lang="en-GB" baseline="0" dirty="0" smtClean="0"/>
                        <a:t> 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63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525779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</a:rPr>
              <a:t>ASSESSMENT STRUCTURE</a:t>
            </a:r>
          </a:p>
          <a:p>
            <a:pPr algn="ctr"/>
            <a:r>
              <a:rPr lang="en-US" b="1" dirty="0">
                <a:latin typeface="Verdana" pitchFamily="34" charset="0"/>
              </a:rPr>
              <a:t>Grade -I</a:t>
            </a:r>
          </a:p>
          <a:p>
            <a:pPr algn="ctr"/>
            <a:endParaRPr lang="en-US" sz="3600" b="1" dirty="0">
              <a:latin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59089"/>
              </p:ext>
            </p:extLst>
          </p:nvPr>
        </p:nvGraphicFramePr>
        <p:xfrm>
          <a:off x="838201" y="1295400"/>
          <a:ext cx="7467598" cy="4061458"/>
        </p:xfrm>
        <a:graphic>
          <a:graphicData uri="http://schemas.openxmlformats.org/drawingml/2006/table">
            <a:tbl>
              <a:tblPr/>
              <a:tblGrid>
                <a:gridCol w="772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5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5775">
                  <a:extLst>
                    <a:ext uri="{9D8B030D-6E8A-4147-A177-3AD203B41FA5}">
                      <a16:colId xmlns="" xmlns:a16="http://schemas.microsoft.com/office/drawing/2014/main" val="1988337073"/>
                    </a:ext>
                  </a:extLst>
                </a:gridCol>
                <a:gridCol w="1115775">
                  <a:extLst>
                    <a:ext uri="{9D8B030D-6E8A-4147-A177-3AD203B41FA5}">
                      <a16:colId xmlns="" xmlns:a16="http://schemas.microsoft.com/office/drawing/2014/main" val="2597181555"/>
                    </a:ext>
                  </a:extLst>
                </a:gridCol>
                <a:gridCol w="1115775">
                  <a:extLst>
                    <a:ext uri="{9D8B030D-6E8A-4147-A177-3AD203B41FA5}">
                      <a16:colId xmlns="" xmlns:a16="http://schemas.microsoft.com/office/drawing/2014/main" val="2788894581"/>
                    </a:ext>
                  </a:extLst>
                </a:gridCol>
                <a:gridCol w="1115775">
                  <a:extLst>
                    <a:ext uri="{9D8B030D-6E8A-4147-A177-3AD203B41FA5}">
                      <a16:colId xmlns="" xmlns:a16="http://schemas.microsoft.com/office/drawing/2014/main" val="1044985839"/>
                    </a:ext>
                  </a:extLst>
                </a:gridCol>
                <a:gridCol w="1115775">
                  <a:extLst>
                    <a:ext uri="{9D8B030D-6E8A-4147-A177-3AD203B41FA5}">
                      <a16:colId xmlns="" xmlns:a16="http://schemas.microsoft.com/office/drawing/2014/main" val="2272434193"/>
                    </a:ext>
                  </a:extLst>
                </a:gridCol>
              </a:tblGrid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0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60M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(scaled to 30)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(10+5+5+30=50M)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0043571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7452629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60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(scaled to 30)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(10+5+5+30=50M)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3414558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  TERM 1 + TERM 2 = 100M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7643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914400"/>
            <a:ext cx="6477000" cy="502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CLASS -1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Term 1 &amp; 2 Exam(100M)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Written Exam for 60 Marks (scaled to 30)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19148" y="90872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lgerian" panose="04020705040A02060702" pitchFamily="82" charset="0"/>
              </a:rPr>
              <a:t>Weekly Assessment Schedule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960" y="1988840"/>
            <a:ext cx="6827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From 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Spell check: Between 8.30 &amp; 9.00 </a:t>
            </a:r>
            <a:r>
              <a:rPr lang="en-US" sz="2400" dirty="0" err="1">
                <a:latin typeface="Berlin Sans FB Demi" panose="020E0802020502020306" pitchFamily="34" charset="0"/>
              </a:rPr>
              <a:t>a.m</a:t>
            </a:r>
            <a:endParaRPr lang="en-US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 Weekly test will be given in almanac and conducted by  the subject teachers</a:t>
            </a:r>
          </a:p>
          <a:p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60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HOMEWORK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2508"/>
              </p:ext>
            </p:extLst>
          </p:nvPr>
        </p:nvGraphicFramePr>
        <p:xfrm>
          <a:off x="972589" y="1238596"/>
          <a:ext cx="6876011" cy="30316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0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5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44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64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48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56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EVS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8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ENGLISH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II LANG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8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EVS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II</a:t>
                      </a:r>
                      <a:r>
                        <a:rPr lang="en-US" sz="1400" b="1" baseline="0" dirty="0">
                          <a:latin typeface="Algerian" pitchFamily="82" charset="0"/>
                        </a:rPr>
                        <a:t>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8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 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II LANG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47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</a:t>
                      </a:r>
                      <a:r>
                        <a:rPr lang="en-IN" sz="1400" b="1" dirty="0">
                          <a:latin typeface="Algerian" pitchFamily="82" charset="0"/>
                        </a:rPr>
                        <a:t>ATH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Algerian" pitchFamily="82" charset="0"/>
                        </a:rPr>
                        <a:t>EVS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55249F5F-3BF8-B1C3-8ABF-CE65A4E0E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14364"/>
              </p:ext>
            </p:extLst>
          </p:nvPr>
        </p:nvGraphicFramePr>
        <p:xfrm>
          <a:off x="972588" y="4270273"/>
          <a:ext cx="6876011" cy="53032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0003">
                  <a:extLst>
                    <a:ext uri="{9D8B030D-6E8A-4147-A177-3AD203B41FA5}">
                      <a16:colId xmlns="" xmlns:a16="http://schemas.microsoft.com/office/drawing/2014/main" val="2980261863"/>
                    </a:ext>
                  </a:extLst>
                </a:gridCol>
                <a:gridCol w="1375202">
                  <a:extLst>
                    <a:ext uri="{9D8B030D-6E8A-4147-A177-3AD203B41FA5}">
                      <a16:colId xmlns="" xmlns:a16="http://schemas.microsoft.com/office/drawing/2014/main" val="471995859"/>
                    </a:ext>
                  </a:extLst>
                </a:gridCol>
                <a:gridCol w="1604403">
                  <a:extLst>
                    <a:ext uri="{9D8B030D-6E8A-4147-A177-3AD203B41FA5}">
                      <a16:colId xmlns="" xmlns:a16="http://schemas.microsoft.com/office/drawing/2014/main" val="1943032523"/>
                    </a:ext>
                  </a:extLst>
                </a:gridCol>
                <a:gridCol w="1986403">
                  <a:extLst>
                    <a:ext uri="{9D8B030D-6E8A-4147-A177-3AD203B41FA5}">
                      <a16:colId xmlns="" xmlns:a16="http://schemas.microsoft.com/office/drawing/2014/main" val="3205462857"/>
                    </a:ext>
                  </a:extLst>
                </a:gridCol>
              </a:tblGrid>
              <a:tr h="530327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G.K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COMPUTERS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EVS / II LANG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7123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01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457593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WEEKLY ASSESSMENT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37395"/>
              </p:ext>
            </p:extLst>
          </p:nvPr>
        </p:nvGraphicFramePr>
        <p:xfrm>
          <a:off x="1447800" y="1024331"/>
          <a:ext cx="3201980" cy="39167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1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0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8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lgerian" pitchFamily="82" charset="0"/>
                      </a:endParaRP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-------------------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72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II LANG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EVS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30287"/>
            <a:ext cx="80772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214438" y="507999"/>
            <a:ext cx="640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Algerian" pitchFamily="82" charset="0"/>
              </a:rPr>
              <a:t>PARENT APP POWERED BY </a:t>
            </a:r>
            <a:r>
              <a:rPr lang="en-US" sz="2800" b="1" dirty="0" err="1" smtClean="0">
                <a:latin typeface="Algerian" pitchFamily="82" charset="0"/>
              </a:rPr>
              <a:t>Edmatix</a:t>
            </a:r>
            <a:r>
              <a:rPr lang="en-US" sz="2800" b="1" dirty="0" smtClean="0">
                <a:latin typeface="Algerian" pitchFamily="82" charset="0"/>
              </a:rPr>
              <a:t> </a:t>
            </a:r>
            <a:endParaRPr lang="en-US" sz="2800" b="1" dirty="0">
              <a:latin typeface="Algerian" pitchFamily="8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13" y="5181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3"/>
              </a:rPr>
              <a:t>https://itunes.apple.com/in/app/edmatix-parents-app/id1460578434?mt=8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30E9B1-3634-44F2-91B5-7BA627D93410}"/>
              </a:ext>
            </a:extLst>
          </p:cNvPr>
          <p:cNvSpPr txBox="1"/>
          <p:nvPr/>
        </p:nvSpPr>
        <p:spPr>
          <a:xfrm>
            <a:off x="685800" y="37338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latin typeface="Arial Black" panose="020B0A04020102020204" pitchFamily="34" charset="0"/>
            </a:endParaRPr>
          </a:p>
          <a:p>
            <a:r>
              <a:rPr lang="en-IN" sz="2800" dirty="0">
                <a:latin typeface="Arial Black" panose="020B0A04020102020204" pitchFamily="34" charset="0"/>
              </a:rPr>
              <a:t>.Username : </a:t>
            </a:r>
            <a:r>
              <a:rPr lang="en-IN" sz="2800" dirty="0" err="1">
                <a:latin typeface="Arial Black" panose="020B0A04020102020204" pitchFamily="34" charset="0"/>
              </a:rPr>
              <a:t>Admision</a:t>
            </a:r>
            <a:r>
              <a:rPr lang="en-IN" sz="2800" dirty="0">
                <a:latin typeface="Arial Black" panose="020B0A04020102020204" pitchFamily="34" charset="0"/>
              </a:rPr>
              <a:t> number</a:t>
            </a:r>
          </a:p>
          <a:p>
            <a:r>
              <a:rPr lang="en-IN" sz="2800" dirty="0">
                <a:latin typeface="Arial Black" panose="020B0A04020102020204" pitchFamily="34" charset="0"/>
              </a:rPr>
              <a:t>.Password : DOB of 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Zee School\Desktop\Untitled.png"/>
          <p:cNvPicPr>
            <a:picLocks noChangeAspect="1" noChangeArrowheads="1"/>
          </p:cNvPicPr>
          <p:nvPr/>
        </p:nvPicPr>
        <p:blipFill>
          <a:blip r:embed="rId2"/>
          <a:srcRect t="12399" r="41568" b="8694"/>
          <a:stretch>
            <a:fillRect/>
          </a:stretch>
        </p:blipFill>
        <p:spPr bwMode="auto">
          <a:xfrm>
            <a:off x="2071688" y="901700"/>
            <a:ext cx="487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57250" y="39735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Contact:Nikita-9000835242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486400" y="1244600"/>
            <a:ext cx="2232025" cy="1511300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Assessed on a 5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en-US" sz="1600" b="1" dirty="0">
                <a:solidFill>
                  <a:schemeClr val="tx1"/>
                </a:solidFill>
              </a:rPr>
              <a:t> grading scale.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2004181"/>
              </p:ext>
            </p:extLst>
          </p:nvPr>
        </p:nvGraphicFramePr>
        <p:xfrm>
          <a:off x="685800" y="711200"/>
          <a:ext cx="6248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5418885"/>
              </p:ext>
            </p:extLst>
          </p:nvPr>
        </p:nvGraphicFramePr>
        <p:xfrm>
          <a:off x="990600" y="1295400"/>
          <a:ext cx="6781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1447800" y="533400"/>
            <a:ext cx="5791200" cy="685800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Education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191178">
            <a:off x="904875" y="936625"/>
            <a:ext cx="6796088" cy="4122738"/>
          </a:xfrm>
          <a:prstGeom prst="cloudCallout">
            <a:avLst>
              <a:gd name="adj1" fmla="val 31934"/>
              <a:gd name="adj2" fmla="val 7552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 rot="20683326">
            <a:off x="1722438" y="1931988"/>
            <a:ext cx="4835525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50" b="1" dirty="0">
                <a:latin typeface="Algerian" panose="04020705040A02060702" pitchFamily="82" charset="0"/>
              </a:rPr>
              <a:t>The function of education is to teach one to think intensively and to think critically. Intelligence plus character – that is the goal of true education.” – Martin Luther King</a:t>
            </a:r>
          </a:p>
        </p:txBody>
      </p:sp>
    </p:spTree>
    <p:extLst>
      <p:ext uri="{BB962C8B-B14F-4D97-AF65-F5344CB8AC3E}">
        <p14:creationId xmlns:p14="http://schemas.microsoft.com/office/powerpoint/2010/main" val="75515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091600"/>
              </p:ext>
            </p:extLst>
          </p:nvPr>
        </p:nvGraphicFramePr>
        <p:xfrm>
          <a:off x="-685800" y="1066800"/>
          <a:ext cx="411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612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  <a:ea typeface="Verdana" pitchFamily="34" charset="0"/>
              </a:rPr>
              <a:t>    Art Education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PERFORMING ARTS      </a:t>
            </a:r>
          </a:p>
          <a:p>
            <a:pPr algn="ctr"/>
            <a:endParaRPr lang="en-US" sz="3200" b="1" dirty="0">
              <a:latin typeface="Algerian" pitchFamily="8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6A837D4-23A4-C029-698E-D20EBB4B5979}"/>
              </a:ext>
            </a:extLst>
          </p:cNvPr>
          <p:cNvSpPr/>
          <p:nvPr/>
        </p:nvSpPr>
        <p:spPr>
          <a:xfrm>
            <a:off x="5943600" y="2628900"/>
            <a:ext cx="2057400" cy="1905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DANCE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295391"/>
              </p:ext>
            </p:extLst>
          </p:nvPr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4174671" y="2895600"/>
            <a:ext cx="2961456" cy="1512168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Assessed    on a 5 point grading scale.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4841448" y="914596"/>
            <a:ext cx="6324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Discipline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 process of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controlling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one's behavior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and actions,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either through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self-motivation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or through teaching</a:t>
            </a:r>
            <a:endParaRPr lang="en-US" sz="14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5867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Verdana" pitchFamily="34" charset="0"/>
              </a:rPr>
              <a:t>“Competition is always a good thing. It   forces us to do our best. A monopoly renders people complacent and satisfied with mediocrity.”</a:t>
            </a:r>
            <a:endParaRPr lang="en-US" sz="2000" dirty="0">
              <a:latin typeface="Verdana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25808"/>
              </p:ext>
            </p:extLst>
          </p:nvPr>
        </p:nvGraphicFramePr>
        <p:xfrm>
          <a:off x="1219200" y="2209800"/>
          <a:ext cx="70866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9242337" imgH="4974767" progId="Excel.Sheet.8">
                  <p:embed/>
                </p:oleObj>
              </mc:Choice>
              <mc:Fallback>
                <p:oleObj r:id="rId3" imgW="9242337" imgH="4974767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708660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5200" y="2915195"/>
            <a:ext cx="1809205" cy="1656805"/>
            <a:chOff x="3111506" y="2181497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3111506" y="2181497"/>
              <a:ext cx="1656805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CLUBS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3581400" y="1238795"/>
            <a:ext cx="1838408" cy="1656805"/>
            <a:chOff x="3020705" y="25410"/>
            <a:chExt cx="1838408" cy="1656805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020705" y="25410"/>
              <a:ext cx="1838408" cy="1656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3289934" y="268043"/>
              <a:ext cx="1299950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5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ENGLISH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943600" y="1391195"/>
            <a:ext cx="1905000" cy="1580605"/>
            <a:chOff x="4861101" y="1131067"/>
            <a:chExt cx="1951584" cy="1656805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861101" y="1131067"/>
              <a:ext cx="1951584" cy="165680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/>
            <p:nvPr/>
          </p:nvSpPr>
          <p:spPr>
            <a:xfrm>
              <a:off x="5146904" y="1373700"/>
              <a:ext cx="1379978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SCIENCE</a:t>
              </a: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5791200" y="2991395"/>
            <a:ext cx="1981200" cy="1656805"/>
            <a:chOff x="4978732" y="3259540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4978732" y="3259540"/>
              <a:ext cx="1656805" cy="16568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SOCIAL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3657600" y="4743995"/>
            <a:ext cx="1656805" cy="1656805"/>
            <a:chOff x="3111506" y="4337583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3111506" y="4337583"/>
              <a:ext cx="1656805" cy="165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MATHS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914400" y="3219995"/>
            <a:ext cx="2286000" cy="1295400"/>
            <a:chOff x="989472" y="3259540"/>
            <a:chExt cx="2475910" cy="1656805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989472" y="3259540"/>
              <a:ext cx="2475910" cy="165680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 &amp; Craft</a:t>
              </a: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990600" y="1314995"/>
            <a:ext cx="1917371" cy="1656805"/>
            <a:chOff x="1113997" y="1103453"/>
            <a:chExt cx="1917371" cy="1656805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113997" y="1103453"/>
              <a:ext cx="1917371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SPORTS</a:t>
              </a: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3048000" y="147389"/>
            <a:ext cx="2667000" cy="1268412"/>
          </a:xfrm>
          <a:prstGeom prst="horizontalScroll">
            <a:avLst>
              <a:gd name="adj" fmla="val 2355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 House Competitions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="" xmlns:a16="http://schemas.microsoft.com/office/drawing/2014/main" id="{8BEA749B-A1D7-242C-EA75-997CA0698062}"/>
              </a:ext>
            </a:extLst>
          </p:cNvPr>
          <p:cNvSpPr/>
          <p:nvPr/>
        </p:nvSpPr>
        <p:spPr>
          <a:xfrm>
            <a:off x="4183469" y="2335758"/>
            <a:ext cx="484632" cy="822070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Arrow: Left 2">
            <a:extLst>
              <a:ext uri="{FF2B5EF4-FFF2-40B4-BE49-F238E27FC236}">
                <a16:creationId xmlns="" xmlns:a16="http://schemas.microsoft.com/office/drawing/2014/main" id="{82621C8C-0B80-F3B4-8F94-719F260EAF71}"/>
              </a:ext>
            </a:extLst>
          </p:cNvPr>
          <p:cNvSpPr/>
          <p:nvPr/>
        </p:nvSpPr>
        <p:spPr>
          <a:xfrm>
            <a:off x="2907971" y="3561805"/>
            <a:ext cx="749629" cy="533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rrow: Right 25">
            <a:extLst>
              <a:ext uri="{FF2B5EF4-FFF2-40B4-BE49-F238E27FC236}">
                <a16:creationId xmlns="" xmlns:a16="http://schemas.microsoft.com/office/drawing/2014/main" id="{CE9EBEAE-0C1B-A2BD-2FA5-2BDC8607AA9D}"/>
              </a:ext>
            </a:extLst>
          </p:cNvPr>
          <p:cNvSpPr/>
          <p:nvPr/>
        </p:nvSpPr>
        <p:spPr>
          <a:xfrm>
            <a:off x="5196299" y="3516184"/>
            <a:ext cx="914400" cy="4961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Arrow: Down 26">
            <a:extLst>
              <a:ext uri="{FF2B5EF4-FFF2-40B4-BE49-F238E27FC236}">
                <a16:creationId xmlns="" xmlns:a16="http://schemas.microsoft.com/office/drawing/2014/main" id="{1A2A12F2-CAE0-A898-AC88-B2E700D563EF}"/>
              </a:ext>
            </a:extLst>
          </p:cNvPr>
          <p:cNvSpPr/>
          <p:nvPr/>
        </p:nvSpPr>
        <p:spPr>
          <a:xfrm>
            <a:off x="4183469" y="4325689"/>
            <a:ext cx="484632" cy="85591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Arrow: Left 27">
            <a:extLst>
              <a:ext uri="{FF2B5EF4-FFF2-40B4-BE49-F238E27FC236}">
                <a16:creationId xmlns="" xmlns:a16="http://schemas.microsoft.com/office/drawing/2014/main" id="{89528F1B-038B-FF0B-1CBB-F0CDBF806E9E}"/>
              </a:ext>
            </a:extLst>
          </p:cNvPr>
          <p:cNvSpPr/>
          <p:nvPr/>
        </p:nvSpPr>
        <p:spPr>
          <a:xfrm rot="1643053">
            <a:off x="2412528" y="2541497"/>
            <a:ext cx="1544376" cy="64160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row: Up 28">
            <a:extLst>
              <a:ext uri="{FF2B5EF4-FFF2-40B4-BE49-F238E27FC236}">
                <a16:creationId xmlns="" xmlns:a16="http://schemas.microsoft.com/office/drawing/2014/main" id="{552F2F43-1125-65E9-9B4A-1E1F97FAAEDC}"/>
              </a:ext>
            </a:extLst>
          </p:cNvPr>
          <p:cNvSpPr/>
          <p:nvPr/>
        </p:nvSpPr>
        <p:spPr>
          <a:xfrm rot="2854021">
            <a:off x="5265285" y="2038895"/>
            <a:ext cx="702765" cy="150996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644525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lgerian" pitchFamily="82" charset="0"/>
              </a:rPr>
              <a:t>External Competitions</a:t>
            </a:r>
          </a:p>
          <a:p>
            <a:pPr algn="ctr"/>
            <a:r>
              <a:rPr lang="en-US" b="1" dirty="0">
                <a:latin typeface="Algerian" pitchFamily="82" charset="0"/>
              </a:rPr>
              <a:t>Development  of</a:t>
            </a:r>
          </a:p>
          <a:p>
            <a:pPr algn="ctr"/>
            <a:r>
              <a:rPr lang="en-US" b="1" dirty="0">
                <a:latin typeface="Algerian" pitchFamily="82" charset="0"/>
              </a:rPr>
              <a:t>Competitive Spirit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1" y="1549399"/>
            <a:ext cx="7023378" cy="3759201"/>
            <a:chOff x="1066801" y="1549399"/>
            <a:chExt cx="7023378" cy="3759201"/>
          </a:xfrm>
        </p:grpSpPr>
        <p:sp>
          <p:nvSpPr>
            <p:cNvPr id="3" name="Freeform 2"/>
            <p:cNvSpPr/>
            <p:nvPr/>
          </p:nvSpPr>
          <p:spPr>
            <a:xfrm rot="21600000">
              <a:off x="1066801" y="1549399"/>
              <a:ext cx="3323812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SOF Olympiads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NCO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NSO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IEO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ISKO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IMO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4495801" y="1549399"/>
              <a:ext cx="3594378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Interschool Competitions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FF0000"/>
                  </a:solidFill>
                  <a:latin typeface="Algerian" pitchFamily="82" charset="0"/>
                </a:rPr>
                <a:t>AVANTIKA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BALOTSAV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0000"/>
                </a:solidFill>
                <a:latin typeface="Algerian" pitchFamily="8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parenting-children-need-love-attention-hugs-discipline-manners-patience-activities-267415646.jpg"/>
          <p:cNvPicPr>
            <a:picLocks noChangeAspect="1"/>
          </p:cNvPicPr>
          <p:nvPr/>
        </p:nvPicPr>
        <p:blipFill>
          <a:blip r:embed="rId2" cstate="screen"/>
          <a:srcRect l="4286" t="6607" r="4286" b="16312"/>
          <a:stretch>
            <a:fillRect/>
          </a:stretch>
        </p:blipFill>
        <p:spPr>
          <a:xfrm>
            <a:off x="1104863" y="990600"/>
            <a:ext cx="4357719" cy="3917236"/>
          </a:xfrm>
          <a:prstGeom prst="roundRect">
            <a:avLst>
              <a:gd name="adj" fmla="val 25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248400" y="990600"/>
            <a:ext cx="1913954" cy="2286016"/>
          </a:xfrm>
          <a:prstGeom prst="wedgeEllipseCallout">
            <a:avLst>
              <a:gd name="adj1" fmla="val -79576"/>
              <a:gd name="adj2" fmla="val 72348"/>
            </a:avLst>
          </a:prstGeom>
          <a:ln/>
        </p:spPr>
        <p:style>
          <a:lnRef idx="0">
            <a:schemeClr val="accent1"/>
          </a:lnRef>
          <a:fillRef idx="1002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 the end of the day, the most overwhelming key to a child's success is the positive involvement of parents.</a:t>
            </a: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C:\Users\Zee School\Desktop\Expectations of a child from par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66737"/>
            <a:ext cx="6715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42297"/>
              </p:ext>
            </p:extLst>
          </p:nvPr>
        </p:nvGraphicFramePr>
        <p:xfrm>
          <a:off x="928688" y="725675"/>
          <a:ext cx="7215239" cy="48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8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75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5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LEVEL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CO-ORDINATOR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Pre-Primary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RAJEENA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8466861216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G.SWAPNA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C.SWATHI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9347976835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9652608914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26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9063608914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NAGA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POORNIMA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8919767840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SRIVENI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9347823052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9398182919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KONDA MADHURI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9398568778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 SRIPATHI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9347792582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XI&amp;XII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RAGHUNATH RAO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0800"/>
              </p:ext>
            </p:extLst>
          </p:nvPr>
        </p:nvGraphicFramePr>
        <p:xfrm>
          <a:off x="928688" y="807720"/>
          <a:ext cx="6462713" cy="391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9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5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8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. PRABHAKAR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7997131415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Verdana" pitchFamily="34" charset="0"/>
                          <a:ea typeface="Verdana" pitchFamily="34" charset="0"/>
                        </a:rPr>
                        <a:t>Mr.SATYANARAYANA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SURESH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9010105106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FAZAL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9849408877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ADMIN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SRIDHAR REDDY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Mrs. NIKITHA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9000835242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MOUNIKA</a:t>
                      </a:r>
                    </a:p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BHAVANI REDDY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7730872621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SPORTS DEPT.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SUDHAKAR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9963887998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7fce036-94c7-4ffe-8496-2310eefd5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20688"/>
            <a:ext cx="814407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0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66837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670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509962"/>
            <a:ext cx="1404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09587"/>
            <a:ext cx="6477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“The education of a child involves three major components: Teacher, Student and Parent.”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500430" y="2867013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Student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57818" y="4795839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Parent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714480" y="4510087"/>
            <a:ext cx="1537320" cy="1071570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Teacher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214688" y="3652837"/>
            <a:ext cx="2071687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143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BE INVOLVED</a:t>
            </a:r>
            <a:r>
              <a:rPr lang="en-US" altLang="en-US" sz="1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 almanac regularly and acknowledge.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Parent app powered by </a:t>
            </a:r>
            <a:r>
              <a:rPr lang="en-US" altLang="en-US" sz="1800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Edmatix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If any concern kindly communicate through almanac.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SUPPORT</a:t>
            </a:r>
            <a:r>
              <a:rPr lang="en-US" altLang="en-US" sz="1800" b="1" dirty="0"/>
              <a:t>:  </a:t>
            </a:r>
            <a:r>
              <a:rPr lang="en-US" altLang="en-US" sz="1800" b="1" dirty="0">
                <a:solidFill>
                  <a:srgbClr val="FF0000"/>
                </a:solidFill>
              </a:rPr>
              <a:t>SCHOOL RULES AND GOALS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928938" y="-642938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YOUR  SUPPORT </a:t>
            </a:r>
          </a:p>
        </p:txBody>
      </p:sp>
    </p:spTree>
    <p:extLst>
      <p:ext uri="{BB962C8B-B14F-4D97-AF65-F5344CB8AC3E}">
        <p14:creationId xmlns:p14="http://schemas.microsoft.com/office/powerpoint/2010/main" val="649172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09800" y="660400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9434369"/>
              </p:ext>
            </p:extLst>
          </p:nvPr>
        </p:nvGraphicFramePr>
        <p:xfrm>
          <a:off x="152400" y="16510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1196752"/>
          <a:ext cx="7643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859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5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83593"/>
            <a:ext cx="7215238" cy="150810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tx1"/>
                </a:solidFill>
              </a:rPr>
              <a:t>Fees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Tuition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Transport </a:t>
            </a:r>
          </a:p>
        </p:txBody>
      </p:sp>
      <p:pic>
        <p:nvPicPr>
          <p:cNvPr id="5" name="Picture 2" descr="C:\Users\My Documents\Desktop\w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55230"/>
            <a:ext cx="3714776" cy="264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blob:https://web.whatsapp.com/a8745974-7a3f-45fb-b60e-0cd28c68c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C:\Users\HOME\Desktop\WhatsApp Image 2022-06-13 at 11.03.0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647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OME\Desktop\WhatsApp Image 2022-06-13 at 11.03.10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4434"/>
            <a:ext cx="5257800" cy="488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C:\Users\HOME\Desktop\116391546-principal-school-parents-kids-teacher-meeting-in-office-unhappy-mom-son-talk-with-angry-principal-s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1" name="Picture 7" descr="20,876 Principal Stock Photos and Images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82905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048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>
              <a:latin typeface="Algerian" pitchFamily="82" charset="0"/>
            </a:endParaRPr>
          </a:p>
          <a:p>
            <a:pPr algn="ctr"/>
            <a:r>
              <a:rPr lang="en-IN" sz="2400" b="1" dirty="0">
                <a:latin typeface="Algerian" pitchFamily="82" charset="0"/>
              </a:rPr>
              <a:t>INCHARGE -A day with Parents</a:t>
            </a:r>
            <a:endParaRPr lang="en-US" sz="2400" b="1" dirty="0">
              <a:latin typeface="Algerian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D3AAD5F-0A99-DAA5-D666-C7DDF4853C88}"/>
              </a:ext>
            </a:extLst>
          </p:cNvPr>
          <p:cNvGrpSpPr/>
          <p:nvPr/>
        </p:nvGrpSpPr>
        <p:grpSpPr>
          <a:xfrm>
            <a:off x="152400" y="1524000"/>
            <a:ext cx="4572000" cy="3657600"/>
            <a:chOff x="152400" y="914400"/>
            <a:chExt cx="4495800" cy="3581400"/>
          </a:xfrm>
        </p:grpSpPr>
        <p:sp>
          <p:nvSpPr>
            <p:cNvPr id="10" name="Oval Callout 9"/>
            <p:cNvSpPr/>
            <p:nvPr/>
          </p:nvSpPr>
          <p:spPr>
            <a:xfrm>
              <a:off x="762000" y="1752600"/>
              <a:ext cx="3200400" cy="2743200"/>
            </a:xfrm>
            <a:prstGeom prst="wedgeEllipseCallout">
              <a:avLst>
                <a:gd name="adj1" fmla="val 54601"/>
                <a:gd name="adj2" fmla="val -497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914400"/>
              <a:ext cx="4495800" cy="3345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VISIT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VIJAYARANI MAM :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WEDNESDAY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Between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10 </a:t>
              </a:r>
              <a:r>
                <a:rPr lang="en-IN" dirty="0" err="1">
                  <a:latin typeface="Algerian" pitchFamily="82" charset="0"/>
                </a:rPr>
                <a:t>a.m</a:t>
              </a:r>
              <a:r>
                <a:rPr lang="en-IN" dirty="0">
                  <a:latin typeface="Algerian" pitchFamily="82" charset="0"/>
                </a:rPr>
                <a:t>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&amp;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3.00 </a:t>
              </a:r>
              <a:r>
                <a:rPr lang="en-IN" dirty="0" err="1">
                  <a:latin typeface="Algerian" pitchFamily="82" charset="0"/>
                </a:rPr>
                <a:t>p.m</a:t>
              </a: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   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629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05273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</a:rPr>
              <a:t>HIGHEST SCORE – SUBJECT WISE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206084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3252679284"/>
                    </a:ext>
                  </a:extLst>
                </a:gridCol>
                <a:gridCol w="2423592">
                  <a:extLst>
                    <a:ext uri="{9D8B030D-6E8A-4147-A177-3AD203B41FA5}">
                      <a16:colId xmlns="" xmlns:a16="http://schemas.microsoft.com/office/drawing/2014/main" val="362979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MARKS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659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220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(HINDI)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122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(TELUGU)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272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MATH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919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G.SCIENCE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655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SOCIAL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938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INFORMATIO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N TECHNOLOGY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077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1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9928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9070"/>
              </p:ext>
            </p:extLst>
          </p:nvPr>
        </p:nvGraphicFramePr>
        <p:xfrm>
          <a:off x="1429789" y="1130531"/>
          <a:ext cx="2823556" cy="3799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3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4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 LANG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TELUGU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HINDI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8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2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67200" y="2184242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Algerian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20402"/>
              </p:ext>
            </p:extLst>
          </p:nvPr>
        </p:nvGraphicFramePr>
        <p:xfrm>
          <a:off x="2133600" y="762000"/>
          <a:ext cx="4136136" cy="546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0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899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CLASS   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0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G.Swapna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K.Sirisha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13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Hindi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Divya Sharma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Mangla Gite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RamTulasi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Sujatha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3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ManglaGite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Sangeetha Tiwari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387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RamaTulasi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Pooja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Sujatha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6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Akhila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Reddy</a:t>
                      </a:r>
                    </a:p>
                    <a:p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Lavanya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4060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EVS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Vijayalaxmi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P.Sunitha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Reddy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6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Karuna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4765D-D981-6F44-5804-A1746D03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Algerian" panose="04020705040A02060702" pitchFamily="82" charset="0"/>
              </a:rPr>
              <a:t>CLASS -1 </a:t>
            </a:r>
            <a:br>
              <a:rPr lang="en-IN" dirty="0">
                <a:latin typeface="Algerian" panose="04020705040A02060702" pitchFamily="82" charset="0"/>
              </a:rPr>
            </a:br>
            <a:r>
              <a:rPr lang="en-IN" dirty="0">
                <a:latin typeface="Algerian" panose="04020705040A02060702" pitchFamily="82" charset="0"/>
              </a:rPr>
              <a:t>BOOKS LIST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9E4F8B57-A2C0-D0CB-077A-DD51E6E1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334000" cy="3962400"/>
          </a:xfrm>
        </p:spPr>
      </p:pic>
    </p:spTree>
    <p:extLst>
      <p:ext uri="{BB962C8B-B14F-4D97-AF65-F5344CB8AC3E}">
        <p14:creationId xmlns:p14="http://schemas.microsoft.com/office/powerpoint/2010/main" val="48873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815</Words>
  <Application>Microsoft Office PowerPoint</Application>
  <PresentationFormat>On-screen Show (4:3)</PresentationFormat>
  <Paragraphs>376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Algerian</vt:lpstr>
      <vt:lpstr>Arial</vt:lpstr>
      <vt:lpstr>Arial Black</vt:lpstr>
      <vt:lpstr>Bahnschrift SemiBold</vt:lpstr>
      <vt:lpstr>Berlin Sans FB Demi</vt:lpstr>
      <vt:lpstr>Brush Script MT</vt:lpstr>
      <vt:lpstr>Calibri</vt:lpstr>
      <vt:lpstr>Tahoma</vt:lpstr>
      <vt:lpstr>Times New Roman</vt:lpstr>
      <vt:lpstr>Verdana</vt:lpstr>
      <vt:lpstr>Wingdings</vt:lpstr>
      <vt:lpstr>Office Theme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-1  BOOKS LIST</vt:lpstr>
      <vt:lpstr>SUBJECT WISE MAINTENANCE OF NOTEBOOKS BY  THE STUDENTS FOR THE ACADEMIC YEAR 2023-24 CLASS-1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std21</cp:lastModifiedBy>
  <cp:revision>82</cp:revision>
  <dcterms:created xsi:type="dcterms:W3CDTF">2006-08-16T00:00:00Z</dcterms:created>
  <dcterms:modified xsi:type="dcterms:W3CDTF">2023-06-16T08:04:56Z</dcterms:modified>
</cp:coreProperties>
</file>