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12" r:id="rId3"/>
    <p:sldId id="316" r:id="rId4"/>
    <p:sldId id="317" r:id="rId5"/>
    <p:sldId id="318" r:id="rId6"/>
    <p:sldId id="319" r:id="rId7"/>
    <p:sldId id="258" r:id="rId8"/>
    <p:sldId id="331" r:id="rId9"/>
    <p:sldId id="292" r:id="rId10"/>
    <p:sldId id="289" r:id="rId11"/>
    <p:sldId id="328" r:id="rId12"/>
    <p:sldId id="329" r:id="rId13"/>
    <p:sldId id="321" r:id="rId14"/>
    <p:sldId id="284" r:id="rId15"/>
    <p:sldId id="296" r:id="rId16"/>
    <p:sldId id="297" r:id="rId17"/>
    <p:sldId id="283" r:id="rId18"/>
    <p:sldId id="272" r:id="rId19"/>
    <p:sldId id="274" r:id="rId20"/>
    <p:sldId id="273" r:id="rId21"/>
    <p:sldId id="298" r:id="rId22"/>
    <p:sldId id="275" r:id="rId23"/>
    <p:sldId id="276" r:id="rId24"/>
    <p:sldId id="277" r:id="rId25"/>
    <p:sldId id="299" r:id="rId26"/>
    <p:sldId id="300" r:id="rId27"/>
    <p:sldId id="301" r:id="rId28"/>
    <p:sldId id="302" r:id="rId29"/>
    <p:sldId id="303" r:id="rId30"/>
    <p:sldId id="314" r:id="rId31"/>
    <p:sldId id="305" r:id="rId32"/>
    <p:sldId id="315" r:id="rId33"/>
    <p:sldId id="325" r:id="rId34"/>
    <p:sldId id="330" r:id="rId35"/>
    <p:sldId id="309" r:id="rId36"/>
    <p:sldId id="280" r:id="rId37"/>
    <p:sldId id="326" r:id="rId38"/>
    <p:sldId id="327" r:id="rId39"/>
    <p:sldId id="26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 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0F306367-DB98-4A98-BD68-8EE904B8208A}">
      <dgm:prSet/>
      <dgm:spPr/>
      <dgm:t>
        <a:bodyPr/>
        <a:lstStyle/>
        <a:p>
          <a:endParaRPr lang="en-US"/>
        </a:p>
      </dgm:t>
    </dgm:pt>
    <dgm:pt modelId="{A96F33DE-B17D-473A-8AA1-5598F3246BE4}" type="sibTrans" cxnId="{0F306367-DB98-4A98-BD68-8EE904B8208A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Art Education</a:t>
          </a:r>
        </a:p>
        <a:p>
          <a:r>
            <a:rPr lang="en-IN" dirty="0"/>
            <a:t>Visual </a:t>
          </a:r>
        </a:p>
        <a:p>
          <a:r>
            <a:rPr lang="en-IN" dirty="0"/>
            <a:t>&amp; </a:t>
          </a:r>
        </a:p>
        <a:p>
          <a:r>
            <a:rPr lang="en-IN" dirty="0"/>
            <a:t>Performing Art</a:t>
          </a:r>
          <a:endParaRPr lang="en-US" dirty="0"/>
        </a:p>
      </dgm:t>
    </dgm:pt>
    <dgm:pt modelId="{FF0E79B2-0243-4B04-9E7C-46F0229483FE}" type="parTrans" cxnId="{D04DA198-F3DF-4BAA-B31A-29EAC188A00F}">
      <dgm:prSet/>
      <dgm:spPr/>
      <dgm:t>
        <a:bodyPr/>
        <a:lstStyle/>
        <a:p>
          <a:endParaRPr lang="en-US"/>
        </a:p>
      </dgm:t>
    </dgm:pt>
    <dgm:pt modelId="{984CE10A-2108-4CAD-BCF9-C6C21B3843F3}" type="sibTrans" cxnId="{D04DA198-F3DF-4BAA-B31A-29EAC188A00F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64A0C1A6-F583-4E57-ABD1-81B9E8DDEA67}" type="parTrans" cxnId="{C7DA1D61-14FA-4C36-81EC-AB9D08233099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7DA1D61-14FA-4C36-81EC-AB9D08233099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15F81D-FD6B-4E0F-B63B-0C2293EDB9C4}" type="pres">
      <dgm:prSet presAssocID="{1674A665-2C03-4248-BC15-FCA34696D20F}" presName="centerShape" presStyleLbl="node0" presStyleIdx="0" presStyleCnt="1"/>
      <dgm:spPr/>
    </dgm:pt>
    <dgm:pt modelId="{02FA52BC-7418-4A0C-B2AD-533EDDD06323}" type="pres">
      <dgm:prSet presAssocID="{FF0E79B2-0243-4B04-9E7C-46F0229483FE}" presName="Name9" presStyleLbl="parChTrans1D2" presStyleIdx="0" presStyleCnt="2"/>
      <dgm:spPr/>
    </dgm:pt>
    <dgm:pt modelId="{20DBFB3B-6FF5-4B10-B84F-CBBB2083D8F3}" type="pres">
      <dgm:prSet presAssocID="{FF0E79B2-0243-4B04-9E7C-46F0229483FE}" presName="connTx" presStyleLbl="parChTrans1D2" presStyleIdx="0" presStyleCnt="2"/>
      <dgm:spPr/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</dgm:pt>
    <dgm:pt modelId="{6F6FE310-3418-407A-AF77-12680E6A74E7}" type="pres">
      <dgm:prSet presAssocID="{64A0C1A6-F583-4E57-ABD1-81B9E8DDEA67}" presName="Name9" presStyleLbl="parChTrans1D2" presStyleIdx="1" presStyleCnt="2"/>
      <dgm:spPr/>
    </dgm:pt>
    <dgm:pt modelId="{11F667C2-5E48-452C-BBB6-C2EC979C8875}" type="pres">
      <dgm:prSet presAssocID="{64A0C1A6-F583-4E57-ABD1-81B9E8DDEA67}" presName="connTx" presStyleLbl="parChTrans1D2" presStyleIdx="1" presStyleCnt="2"/>
      <dgm:spPr/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</dgm:pt>
  </dgm:ptLst>
  <dgm:cxnLst>
    <dgm:cxn modelId="{9EE27D1B-B3C5-49AC-9DB9-2AE634423728}" type="presOf" srcId="{FF0E79B2-0243-4B04-9E7C-46F0229483FE}" destId="{02FA52BC-7418-4A0C-B2AD-533EDDD06323}" srcOrd="0" destOrd="0" presId="urn:microsoft.com/office/officeart/2005/8/layout/radial1"/>
    <dgm:cxn modelId="{716F832D-4697-44A6-83D2-B7BC05AC54E3}" type="presOf" srcId="{3A3C6DD4-66E4-4B6F-96D1-A13133C22F1D}" destId="{C32295B9-F68C-492E-8666-1232B4037679}" srcOrd="0" destOrd="0" presId="urn:microsoft.com/office/officeart/2005/8/layout/radial1"/>
    <dgm:cxn modelId="{C7DA1D61-14FA-4C36-81EC-AB9D08233099}" srcId="{1674A665-2C03-4248-BC15-FCA34696D20F}" destId="{3A3C6DD4-66E4-4B6F-96D1-A13133C22F1D}" srcOrd="1" destOrd="0" parTransId="{64A0C1A6-F583-4E57-ABD1-81B9E8DDEA67}" sibTransId="{6613E1A1-A7CC-477C-98BE-AC0AFCC93DD9}"/>
    <dgm:cxn modelId="{0F306367-DB98-4A98-BD68-8EE904B8208A}" srcId="{3367FDBA-2FD1-4C56-97C0-6F86D9779A4A}" destId="{1674A665-2C03-4248-BC15-FCA34696D20F}" srcOrd="0" destOrd="0" parTransId="{CDFE85EB-40EB-4A3D-A22D-6471C5959729}" sibTransId="{A96F33DE-B17D-473A-8AA1-5598F3246BE4}"/>
    <dgm:cxn modelId="{B3F57E4E-6547-449D-AAA6-957146F49D4B}" type="presOf" srcId="{64A0C1A6-F583-4E57-ABD1-81B9E8DDEA67}" destId="{11F667C2-5E48-452C-BBB6-C2EC979C8875}" srcOrd="1" destOrd="0" presId="urn:microsoft.com/office/officeart/2005/8/layout/radial1"/>
    <dgm:cxn modelId="{88ACAF75-617D-42AE-8D34-117FF84E5C38}" type="presOf" srcId="{3367FDBA-2FD1-4C56-97C0-6F86D9779A4A}" destId="{FCDEF5C9-E78D-4E30-9326-3A5D3DD33CEE}" srcOrd="0" destOrd="0" presId="urn:microsoft.com/office/officeart/2005/8/layout/radial1"/>
    <dgm:cxn modelId="{0D08538E-A312-465A-B8D6-B2B7C8FB4B78}" type="presOf" srcId="{1674A665-2C03-4248-BC15-FCA34696D20F}" destId="{4115F81D-FD6B-4E0F-B63B-0C2293EDB9C4}" srcOrd="0" destOrd="0" presId="urn:microsoft.com/office/officeart/2005/8/layout/radial1"/>
    <dgm:cxn modelId="{D04DA198-F3DF-4BAA-B31A-29EAC188A00F}" srcId="{1674A665-2C03-4248-BC15-FCA34696D20F}" destId="{BC6E4D46-B33F-40ED-8DF3-D6433FF65053}" srcOrd="0" destOrd="0" parTransId="{FF0E79B2-0243-4B04-9E7C-46F0229483FE}" sibTransId="{984CE10A-2108-4CAD-BCF9-C6C21B3843F3}"/>
    <dgm:cxn modelId="{E383F2AA-D3BD-4720-B2A5-A32895E72A32}" type="presOf" srcId="{FF0E79B2-0243-4B04-9E7C-46F0229483FE}" destId="{20DBFB3B-6FF5-4B10-B84F-CBBB2083D8F3}" srcOrd="1" destOrd="0" presId="urn:microsoft.com/office/officeart/2005/8/layout/radial1"/>
    <dgm:cxn modelId="{878A0EBB-FBCC-451C-89A3-BC97D3156347}" type="presOf" srcId="{BC6E4D46-B33F-40ED-8DF3-D6433FF65053}" destId="{14E5B44E-7308-484A-958E-986CE8B3F4C5}" srcOrd="0" destOrd="0" presId="urn:microsoft.com/office/officeart/2005/8/layout/radial1"/>
    <dgm:cxn modelId="{0975CEFF-4723-4EDB-B20A-DFBE7617AE4D}" type="presOf" srcId="{64A0C1A6-F583-4E57-ABD1-81B9E8DDEA67}" destId="{6F6FE310-3418-407A-AF77-12680E6A74E7}" srcOrd="0" destOrd="0" presId="urn:microsoft.com/office/officeart/2005/8/layout/radial1"/>
    <dgm:cxn modelId="{2B8F3D57-CA95-4C95-A698-F03FC467BE82}" type="presParOf" srcId="{FCDEF5C9-E78D-4E30-9326-3A5D3DD33CEE}" destId="{4115F81D-FD6B-4E0F-B63B-0C2293EDB9C4}" srcOrd="0" destOrd="0" presId="urn:microsoft.com/office/officeart/2005/8/layout/radial1"/>
    <dgm:cxn modelId="{B621479E-F3B5-4C73-B760-A2E09A33E1E5}" type="presParOf" srcId="{FCDEF5C9-E78D-4E30-9326-3A5D3DD33CEE}" destId="{02FA52BC-7418-4A0C-B2AD-533EDDD06323}" srcOrd="1" destOrd="0" presId="urn:microsoft.com/office/officeart/2005/8/layout/radial1"/>
    <dgm:cxn modelId="{15DA1EB5-3D7E-4C3A-8EF8-F6DE7023B243}" type="presParOf" srcId="{02FA52BC-7418-4A0C-B2AD-533EDDD06323}" destId="{20DBFB3B-6FF5-4B10-B84F-CBBB2083D8F3}" srcOrd="0" destOrd="0" presId="urn:microsoft.com/office/officeart/2005/8/layout/radial1"/>
    <dgm:cxn modelId="{A1250C9E-3A50-4F58-A475-D9434C282213}" type="presParOf" srcId="{FCDEF5C9-E78D-4E30-9326-3A5D3DD33CEE}" destId="{14E5B44E-7308-484A-958E-986CE8B3F4C5}" srcOrd="2" destOrd="0" presId="urn:microsoft.com/office/officeart/2005/8/layout/radial1"/>
    <dgm:cxn modelId="{BF4F567B-D091-4990-AACC-389C198B602E}" type="presParOf" srcId="{FCDEF5C9-E78D-4E30-9326-3A5D3DD33CEE}" destId="{6F6FE310-3418-407A-AF77-12680E6A74E7}" srcOrd="3" destOrd="0" presId="urn:microsoft.com/office/officeart/2005/8/layout/radial1"/>
    <dgm:cxn modelId="{CB52BD88-37DA-49AE-8C6C-697280809350}" type="presParOf" srcId="{6F6FE310-3418-407A-AF77-12680E6A74E7}" destId="{11F667C2-5E48-452C-BBB6-C2EC979C8875}" srcOrd="0" destOrd="0" presId="urn:microsoft.com/office/officeart/2005/8/layout/radial1"/>
    <dgm:cxn modelId="{B8D42035-5AA4-4F40-8245-335DA619068D}" type="presParOf" srcId="{FCDEF5C9-E78D-4E30-9326-3A5D3DD33CEE}" destId="{C32295B9-F68C-492E-8666-1232B403767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F43C4-50B9-4007-87FB-CDFCA9CD8C90}">
      <dgm:prSet phldrT="[Text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CN" b="1" dirty="0" err="1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pERFORMING</a:t>
          </a:r>
          <a:r>
            <a:rPr lang="zh-CN" alt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 </a:t>
          </a:r>
          <a:r>
            <a:rPr lang="en-US" altLang="zh-CN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ARTS</a:t>
          </a:r>
          <a:endParaRPr lang="en-US" b="1" dirty="0">
            <a:solidFill>
              <a:schemeClr val="tx1"/>
            </a:solidFill>
            <a:latin typeface="Algerian" pitchFamily="82" charset="0"/>
            <a:ea typeface="Verdana" pitchFamily="34" charset="0"/>
          </a:endParaRPr>
        </a:p>
      </dgm:t>
    </dgm:pt>
    <dgm:pt modelId="{D6F256C0-1491-45F9-9F54-78A498DB886E}" type="par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4F21BF9-3FEA-4147-AFF4-B6130E177458}" type="sib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BECBCC2-78FD-4EF0-82E2-F8658F5CF4DB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Dance</a:t>
          </a:r>
        </a:p>
      </dgm:t>
    </dgm:pt>
    <dgm:pt modelId="{4972B151-1E45-4FE1-9661-49C5A48013EF}" type="parTrans" cxnId="{B395BABA-44AD-4FCA-A11D-959AA24F4FF2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06FBEE5-DF52-4F6E-8FFB-3AC8BC56A711}" type="sibTrans" cxnId="{B395BABA-44AD-4FCA-A11D-959AA24F4FF2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2B0563B6-F0F4-48E6-9803-8494F06377DE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CN" sz="1400" b="1" dirty="0">
              <a:latin typeface="Algerian" pitchFamily="82" charset="0"/>
              <a:ea typeface="Verdana" pitchFamily="34" charset="0"/>
            </a:rPr>
            <a:t>VOCAL</a:t>
          </a:r>
          <a:r>
            <a:rPr lang="zh-CN" altLang="en-US" sz="1400" b="1" dirty="0">
              <a:latin typeface="Algerian" pitchFamily="82" charset="0"/>
              <a:ea typeface="Verdana" pitchFamily="34" charset="0"/>
            </a:rPr>
            <a:t> </a:t>
          </a:r>
          <a:r>
            <a:rPr lang="en-US" altLang="zh-CN" sz="1400" b="1" dirty="0">
              <a:latin typeface="Algerian" pitchFamily="82" charset="0"/>
              <a:ea typeface="Verdana" pitchFamily="34" charset="0"/>
            </a:rPr>
            <a:t>MUSIC</a:t>
          </a:r>
          <a:endParaRPr lang="en-US" sz="1400" b="1" dirty="0">
            <a:latin typeface="Algerian" pitchFamily="82" charset="0"/>
            <a:ea typeface="Verdana" pitchFamily="34" charset="0"/>
          </a:endParaRPr>
        </a:p>
      </dgm:t>
    </dgm:pt>
    <dgm:pt modelId="{CAE74469-33E7-4B51-9362-13E276C616E7}" type="parTrans" cxnId="{7E302CD6-29CC-4868-8223-CEFFE77AFB0C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A903677B-919A-40CF-8ACD-446E7C1FA10E}" type="sibTrans" cxnId="{7E302CD6-29CC-4868-8223-CEFFE77AFB0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938BB8-EC45-4245-A477-67534CF1CD9D}" type="pres">
      <dgm:prSet presAssocID="{E6FF43C4-50B9-4007-87FB-CDFCA9CD8C90}" presName="root" presStyleCnt="0"/>
      <dgm:spPr/>
    </dgm:pt>
    <dgm:pt modelId="{5C78BE1F-D624-44B7-B38B-FE029A5AA04E}" type="pres">
      <dgm:prSet presAssocID="{E6FF43C4-50B9-4007-87FB-CDFCA9CD8C90}" presName="rootComposite" presStyleCnt="0"/>
      <dgm:spPr/>
    </dgm:pt>
    <dgm:pt modelId="{41AFFE5F-4936-410D-A123-99E6EB2890F0}" type="pres">
      <dgm:prSet presAssocID="{E6FF43C4-50B9-4007-87FB-CDFCA9CD8C90}" presName="rootText" presStyleLbl="node1" presStyleIdx="0" presStyleCnt="1"/>
      <dgm:spPr/>
    </dgm:pt>
    <dgm:pt modelId="{29A71B07-D28D-4620-9CEB-843E7236C0EF}" type="pres">
      <dgm:prSet presAssocID="{E6FF43C4-50B9-4007-87FB-CDFCA9CD8C90}" presName="rootConnector" presStyleLbl="node1" presStyleIdx="0" presStyleCnt="1"/>
      <dgm:spPr/>
    </dgm:pt>
    <dgm:pt modelId="{9A002444-2C8A-4091-B802-2B393E199030}" type="pres">
      <dgm:prSet presAssocID="{E6FF43C4-50B9-4007-87FB-CDFCA9CD8C90}" presName="childShape" presStyleCnt="0"/>
      <dgm:spPr/>
    </dgm:pt>
    <dgm:pt modelId="{9DF38785-57A4-491A-A873-C07A56738D29}" type="pres">
      <dgm:prSet presAssocID="{4972B151-1E45-4FE1-9661-49C5A48013EF}" presName="Name13" presStyleLbl="parChTrans1D2" presStyleIdx="0" presStyleCnt="2"/>
      <dgm:spPr/>
    </dgm:pt>
    <dgm:pt modelId="{FEC1F2C3-704A-44F1-9FF2-20DDD6062218}" type="pres">
      <dgm:prSet presAssocID="{5BECBCC2-78FD-4EF0-82E2-F8658F5CF4DB}" presName="childText" presStyleLbl="bgAcc1" presStyleIdx="0" presStyleCnt="2" custScaleX="142629">
        <dgm:presLayoutVars>
          <dgm:bulletEnabled val="1"/>
        </dgm:presLayoutVars>
      </dgm:prSet>
      <dgm:spPr/>
    </dgm:pt>
    <dgm:pt modelId="{63551B44-F8DB-4CD1-9780-0E1A2A79A951}" type="pres">
      <dgm:prSet presAssocID="{CAE74469-33E7-4B51-9362-13E276C616E7}" presName="Name13" presStyleLbl="parChTrans1D2" presStyleIdx="1" presStyleCnt="2"/>
      <dgm:spPr/>
    </dgm:pt>
    <dgm:pt modelId="{5CD498FA-F061-40E0-BFA7-742C6E3022B6}" type="pres">
      <dgm:prSet presAssocID="{2B0563B6-F0F4-48E6-9803-8494F06377DE}" presName="childText" presStyleLbl="bgAcc1" presStyleIdx="1" presStyleCnt="2" custScaleX="140589" custLinFactNeighborX="1898" custLinFactNeighborY="347">
        <dgm:presLayoutVars>
          <dgm:bulletEnabled val="1"/>
        </dgm:presLayoutVars>
      </dgm:prSet>
      <dgm:spPr/>
    </dgm:pt>
  </dgm:ptLst>
  <dgm:cxnLst>
    <dgm:cxn modelId="{93DFFA0C-B74C-43D6-8D82-09A76C169A66}" type="presOf" srcId="{5BECBCC2-78FD-4EF0-82E2-F8658F5CF4DB}" destId="{FEC1F2C3-704A-44F1-9FF2-20DDD6062218}" srcOrd="0" destOrd="0" presId="urn:microsoft.com/office/officeart/2005/8/layout/hierarchy3"/>
    <dgm:cxn modelId="{D5D60272-A67C-4779-9DE8-2DC57C3A3D38}" type="presOf" srcId="{E6FF43C4-50B9-4007-87FB-CDFCA9CD8C90}" destId="{29A71B07-D28D-4620-9CEB-843E7236C0EF}" srcOrd="1" destOrd="0" presId="urn:microsoft.com/office/officeart/2005/8/layout/hierarchy3"/>
    <dgm:cxn modelId="{E45BC5A1-9E8D-4B03-BA01-E2AA4A7FCBBE}" type="presOf" srcId="{EE58A44A-C802-44CE-B33D-C49558286ABD}" destId="{1C99999D-0054-4355-A7D7-CFAFDAE5B3DF}" srcOrd="0" destOrd="0" presId="urn:microsoft.com/office/officeart/2005/8/layout/hierarchy3"/>
    <dgm:cxn modelId="{6CABC9AA-6294-49A9-83FA-68B8C70B883C}" srcId="{EE58A44A-C802-44CE-B33D-C49558286ABD}" destId="{E6FF43C4-50B9-4007-87FB-CDFCA9CD8C90}" srcOrd="0" destOrd="0" parTransId="{D6F256C0-1491-45F9-9F54-78A498DB886E}" sibTransId="{54F21BF9-3FEA-4147-AFF4-B6130E177458}"/>
    <dgm:cxn modelId="{B395BABA-44AD-4FCA-A11D-959AA24F4FF2}" srcId="{E6FF43C4-50B9-4007-87FB-CDFCA9CD8C90}" destId="{5BECBCC2-78FD-4EF0-82E2-F8658F5CF4DB}" srcOrd="0" destOrd="0" parTransId="{4972B151-1E45-4FE1-9661-49C5A48013EF}" sibTransId="{C06FBEE5-DF52-4F6E-8FFB-3AC8BC56A711}"/>
    <dgm:cxn modelId="{EF5E85C6-FD0C-45E5-8041-A13A368710BE}" type="presOf" srcId="{E6FF43C4-50B9-4007-87FB-CDFCA9CD8C90}" destId="{41AFFE5F-4936-410D-A123-99E6EB2890F0}" srcOrd="0" destOrd="0" presId="urn:microsoft.com/office/officeart/2005/8/layout/hierarchy3"/>
    <dgm:cxn modelId="{9DDE88C6-E522-4CA5-8147-35DDD57E881D}" type="presOf" srcId="{CAE74469-33E7-4B51-9362-13E276C616E7}" destId="{63551B44-F8DB-4CD1-9780-0E1A2A79A951}" srcOrd="0" destOrd="0" presId="urn:microsoft.com/office/officeart/2005/8/layout/hierarchy3"/>
    <dgm:cxn modelId="{C1BCB3CE-4308-4E32-98E2-86A8162AE18E}" type="presOf" srcId="{2B0563B6-F0F4-48E6-9803-8494F06377DE}" destId="{5CD498FA-F061-40E0-BFA7-742C6E3022B6}" srcOrd="0" destOrd="0" presId="urn:microsoft.com/office/officeart/2005/8/layout/hierarchy3"/>
    <dgm:cxn modelId="{7E302CD6-29CC-4868-8223-CEFFE77AFB0C}" srcId="{E6FF43C4-50B9-4007-87FB-CDFCA9CD8C90}" destId="{2B0563B6-F0F4-48E6-9803-8494F06377DE}" srcOrd="1" destOrd="0" parTransId="{CAE74469-33E7-4B51-9362-13E276C616E7}" sibTransId="{A903677B-919A-40CF-8ACD-446E7C1FA10E}"/>
    <dgm:cxn modelId="{ED7C59E3-930C-4BB0-A6E1-0F05D1B9D644}" type="presOf" srcId="{4972B151-1E45-4FE1-9661-49C5A48013EF}" destId="{9DF38785-57A4-491A-A873-C07A56738D29}" srcOrd="0" destOrd="0" presId="urn:microsoft.com/office/officeart/2005/8/layout/hierarchy3"/>
    <dgm:cxn modelId="{A5FEEACB-D708-45AC-8C29-0A9FEF6C742C}" type="presParOf" srcId="{1C99999D-0054-4355-A7D7-CFAFDAE5B3DF}" destId="{BD938BB8-EC45-4245-A477-67534CF1CD9D}" srcOrd="0" destOrd="0" presId="urn:microsoft.com/office/officeart/2005/8/layout/hierarchy3"/>
    <dgm:cxn modelId="{40DBC622-169E-47BC-9AA5-E32F78257AE8}" type="presParOf" srcId="{BD938BB8-EC45-4245-A477-67534CF1CD9D}" destId="{5C78BE1F-D624-44B7-B38B-FE029A5AA04E}" srcOrd="0" destOrd="0" presId="urn:microsoft.com/office/officeart/2005/8/layout/hierarchy3"/>
    <dgm:cxn modelId="{41D726BD-709E-4A9A-806A-EA006941DA48}" type="presParOf" srcId="{5C78BE1F-D624-44B7-B38B-FE029A5AA04E}" destId="{41AFFE5F-4936-410D-A123-99E6EB2890F0}" srcOrd="0" destOrd="0" presId="urn:microsoft.com/office/officeart/2005/8/layout/hierarchy3"/>
    <dgm:cxn modelId="{59B3ECC0-8276-4C6A-B4C0-82CFB1EEE5BE}" type="presParOf" srcId="{5C78BE1F-D624-44B7-B38B-FE029A5AA04E}" destId="{29A71B07-D28D-4620-9CEB-843E7236C0EF}" srcOrd="1" destOrd="0" presId="urn:microsoft.com/office/officeart/2005/8/layout/hierarchy3"/>
    <dgm:cxn modelId="{9A0F85C4-38E0-410C-9C20-9E01B0323312}" type="presParOf" srcId="{BD938BB8-EC45-4245-A477-67534CF1CD9D}" destId="{9A002444-2C8A-4091-B802-2B393E199030}" srcOrd="1" destOrd="0" presId="urn:microsoft.com/office/officeart/2005/8/layout/hierarchy3"/>
    <dgm:cxn modelId="{75FEC222-BE57-4A1F-A4B3-1F01D5C42567}" type="presParOf" srcId="{9A002444-2C8A-4091-B802-2B393E199030}" destId="{9DF38785-57A4-491A-A873-C07A56738D29}" srcOrd="0" destOrd="0" presId="urn:microsoft.com/office/officeart/2005/8/layout/hierarchy3"/>
    <dgm:cxn modelId="{C135E632-5248-49F8-9798-268381E8506B}" type="presParOf" srcId="{9A002444-2C8A-4091-B802-2B393E199030}" destId="{FEC1F2C3-704A-44F1-9FF2-20DDD6062218}" srcOrd="1" destOrd="0" presId="urn:microsoft.com/office/officeart/2005/8/layout/hierarchy3"/>
    <dgm:cxn modelId="{CC199E0C-8904-4DA5-B29A-97B6D6ADEC3B}" type="presParOf" srcId="{9A002444-2C8A-4091-B802-2B393E199030}" destId="{63551B44-F8DB-4CD1-9780-0E1A2A79A951}" srcOrd="2" destOrd="0" presId="urn:microsoft.com/office/officeart/2005/8/layout/hierarchy3"/>
    <dgm:cxn modelId="{DBB0E647-42DB-4B1D-8A15-06CCF4E9E538}" type="presParOf" srcId="{9A002444-2C8A-4091-B802-2B393E199030}" destId="{5CD498FA-F061-40E0-BFA7-742C6E3022B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r>
            <a:rPr lang="en-US" b="1" dirty="0">
              <a:latin typeface="Algerian" pitchFamily="82" charset="0"/>
              <a:ea typeface="Verdana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23204"/>
      <dgm:spPr/>
    </dgm:pt>
    <dgm:pt modelId="{BFBDEC16-98D3-48CA-BC1B-FA44D23DA7CD}" type="pres">
      <dgm:prSet presAssocID="{9496A844-5858-479D-AED1-82A2CEF63775}" presName="rootConnector" presStyleLbl="node1" presStyleIdx="0" presStyleCnt="1"/>
      <dgm:spPr/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</dgm:pt>
    <dgm:pt modelId="{123262B7-D5DB-49E8-941E-585D598CB2CC}" type="pres">
      <dgm:prSet presAssocID="{771AA900-541A-465F-872F-F1F209C352FF}" presName="childText" presStyleLbl="bgAcc1" presStyleIdx="0" presStyleCnt="2" custScaleX="101880" custScaleY="145011">
        <dgm:presLayoutVars>
          <dgm:bulletEnabled val="1"/>
        </dgm:presLayoutVars>
      </dgm:prSet>
      <dgm:spPr/>
    </dgm:pt>
    <dgm:pt modelId="{354EB034-B7EE-4EF2-82A6-B4226E987ED5}" type="pres">
      <dgm:prSet presAssocID="{6C14D570-8AEB-4C13-BBEE-13C5C5C705ED}" presName="Name13" presStyleLbl="parChTrans1D2" presStyleIdx="1" presStyleCnt="2"/>
      <dgm:spPr/>
    </dgm:pt>
    <dgm:pt modelId="{C22CF9FB-A331-49CC-B770-DDC7D860346D}" type="pres">
      <dgm:prSet presAssocID="{B131BA80-2DC6-457A-A913-F958EC64AAF1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67B3321-B445-4058-A979-8D6BD1BA53EB}" type="presOf" srcId="{9496A844-5858-479D-AED1-82A2CEF63775}" destId="{03E31FE5-EB29-48A3-8A1A-85006BC0908E}" srcOrd="0" destOrd="0" presId="urn:microsoft.com/office/officeart/2005/8/layout/hierarchy3"/>
    <dgm:cxn modelId="{050FA824-228A-4DE9-8597-56F2B09F4468}" type="presOf" srcId="{B131BA80-2DC6-457A-A913-F958EC64AAF1}" destId="{C22CF9FB-A331-49CC-B770-DDC7D860346D}" srcOrd="0" destOrd="0" presId="urn:microsoft.com/office/officeart/2005/8/layout/hierarchy3"/>
    <dgm:cxn modelId="{7967886A-B535-42E7-B633-075F25A0F42D}" type="presOf" srcId="{EE58A44A-C802-44CE-B33D-C49558286ABD}" destId="{1C99999D-0054-4355-A7D7-CFAFDAE5B3DF}" srcOrd="0" destOrd="0" presId="urn:microsoft.com/office/officeart/2005/8/layout/hierarchy3"/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3C0DE88A-ABD6-4FCC-AE6A-7BE4F71B783F}" type="presOf" srcId="{31864779-B046-4491-89C5-DE37E5334737}" destId="{5FC0BBEF-D255-4F80-90C2-EBA06B206CB1}" srcOrd="0" destOrd="0" presId="urn:microsoft.com/office/officeart/2005/8/layout/hierarchy3"/>
    <dgm:cxn modelId="{13CF18AE-1E53-42B4-A750-5335D9590329}" type="presOf" srcId="{9496A844-5858-479D-AED1-82A2CEF63775}" destId="{BFBDEC16-98D3-48CA-BC1B-FA44D23DA7CD}" srcOrd="1" destOrd="0" presId="urn:microsoft.com/office/officeart/2005/8/layout/hierarchy3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E26565C2-9C60-448F-B919-5CBB780A7885}" type="presOf" srcId="{771AA900-541A-465F-872F-F1F209C352FF}" destId="{123262B7-D5DB-49E8-941E-585D598CB2CC}" srcOrd="0" destOrd="0" presId="urn:microsoft.com/office/officeart/2005/8/layout/hierarchy3"/>
    <dgm:cxn modelId="{4E64DDEB-B376-41CB-8E03-59E3909D397D}" type="presOf" srcId="{6C14D570-8AEB-4C13-BBEE-13C5C5C705ED}" destId="{354EB034-B7EE-4EF2-82A6-B4226E987ED5}" srcOrd="0" destOrd="0" presId="urn:microsoft.com/office/officeart/2005/8/layout/hierarchy3"/>
    <dgm:cxn modelId="{2BE2D9CF-19F9-413E-B776-0CF2CE90023D}" type="presParOf" srcId="{1C99999D-0054-4355-A7D7-CFAFDAE5B3DF}" destId="{A96F0513-0972-46F8-A0A4-484C2DDCDACE}" srcOrd="0" destOrd="0" presId="urn:microsoft.com/office/officeart/2005/8/layout/hierarchy3"/>
    <dgm:cxn modelId="{08194963-3E26-4D4B-8BC3-55FEDEA1EBDC}" type="presParOf" srcId="{A96F0513-0972-46F8-A0A4-484C2DDCDACE}" destId="{66AC1097-3D08-45BA-8503-D0323DD65718}" srcOrd="0" destOrd="0" presId="urn:microsoft.com/office/officeart/2005/8/layout/hierarchy3"/>
    <dgm:cxn modelId="{59ACEB4D-7A84-4F41-B7AF-A8717CA21274}" type="presParOf" srcId="{66AC1097-3D08-45BA-8503-D0323DD65718}" destId="{03E31FE5-EB29-48A3-8A1A-85006BC0908E}" srcOrd="0" destOrd="0" presId="urn:microsoft.com/office/officeart/2005/8/layout/hierarchy3"/>
    <dgm:cxn modelId="{752DF009-8F8D-4E45-89C2-0C779D046708}" type="presParOf" srcId="{66AC1097-3D08-45BA-8503-D0323DD65718}" destId="{BFBDEC16-98D3-48CA-BC1B-FA44D23DA7CD}" srcOrd="1" destOrd="0" presId="urn:microsoft.com/office/officeart/2005/8/layout/hierarchy3"/>
    <dgm:cxn modelId="{250253C3-81FA-4A84-A7A5-ADCABAB7AFFC}" type="presParOf" srcId="{A96F0513-0972-46F8-A0A4-484C2DDCDACE}" destId="{7D6F1563-1949-4101-8C03-F579FACB8E10}" srcOrd="1" destOrd="0" presId="urn:microsoft.com/office/officeart/2005/8/layout/hierarchy3"/>
    <dgm:cxn modelId="{C7457394-AF2D-4CAF-B516-CE604F7CD109}" type="presParOf" srcId="{7D6F1563-1949-4101-8C03-F579FACB8E10}" destId="{5FC0BBEF-D255-4F80-90C2-EBA06B206CB1}" srcOrd="0" destOrd="0" presId="urn:microsoft.com/office/officeart/2005/8/layout/hierarchy3"/>
    <dgm:cxn modelId="{2A883997-41D6-495F-81C7-A5F4F2CFC501}" type="presParOf" srcId="{7D6F1563-1949-4101-8C03-F579FACB8E10}" destId="{123262B7-D5DB-49E8-941E-585D598CB2CC}" srcOrd="1" destOrd="0" presId="urn:microsoft.com/office/officeart/2005/8/layout/hierarchy3"/>
    <dgm:cxn modelId="{3BADCC96-9DDB-45A0-94D6-967EADF13440}" type="presParOf" srcId="{7D6F1563-1949-4101-8C03-F579FACB8E10}" destId="{354EB034-B7EE-4EF2-82A6-B4226E987ED5}" srcOrd="2" destOrd="0" presId="urn:microsoft.com/office/officeart/2005/8/layout/hierarchy3"/>
    <dgm:cxn modelId="{68562B0C-937F-47CC-954D-1FBB6747E718}" type="presParOf" srcId="{7D6F1563-1949-4101-8C03-F579FACB8E10}" destId="{C22CF9FB-A331-49CC-B770-DDC7D86034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/>
      <dgm:spPr/>
      <dgm:t>
        <a:bodyPr/>
        <a:lstStyle/>
        <a:p>
          <a:endParaRPr lang="en-US" dirty="0"/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A3DE2670-4C07-4269-8C14-86813E155E46}" type="presOf" srcId="{7C7727B2-E269-4DC5-A24D-FC659A8BAAE6}" destId="{E585EE79-EEA2-4E8D-AAF9-34DBE77902FB}" srcOrd="0" destOrd="0" presId="urn:microsoft.com/office/officeart/2005/8/layout/funnel1"/>
    <dgm:cxn modelId="{B3535673-4F73-49C8-B553-5199E7F6795B}" type="presOf" srcId="{32570424-9225-481E-9F0E-004E65F896D6}" destId="{34404EDE-E7CE-4753-9E4D-0F1C94778922}" srcOrd="0" destOrd="0" presId="urn:microsoft.com/office/officeart/2005/8/layout/funnel1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45CCB677-BF5F-4D2E-B3D0-C20C91281C28}" type="presOf" srcId="{A0EA6498-3460-47E9-B5E1-3DF2C71CFF91}" destId="{451CC768-D290-407F-9A7B-F7A740E0DD01}" srcOrd="0" destOrd="0" presId="urn:microsoft.com/office/officeart/2005/8/layout/funnel1"/>
    <dgm:cxn modelId="{5609A883-8467-43EE-A319-AE042B1484A4}" type="presOf" srcId="{F2D3E697-3DA4-43AB-8F02-377914D25017}" destId="{197A28FC-59FF-43C8-8154-0E64D64F32E9}" srcOrd="0" destOrd="0" presId="urn:microsoft.com/office/officeart/2005/8/layout/funnel1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7BE7BCA6-13F4-4048-B2AD-CB7965F9154B}" type="presOf" srcId="{AD207155-964E-421E-8178-A913C3011058}" destId="{C733C38A-16DB-47A6-860D-71249FA446CA}" srcOrd="0" destOrd="0" presId="urn:microsoft.com/office/officeart/2005/8/layout/funnel1"/>
    <dgm:cxn modelId="{6AE516CD-B802-4351-8D81-FA3935575DFE}" type="presParOf" srcId="{E585EE79-EEA2-4E8D-AAF9-34DBE77902FB}" destId="{57E64F8D-DAFC-4CB0-9EDF-D08048CFCBC3}" srcOrd="0" destOrd="0" presId="urn:microsoft.com/office/officeart/2005/8/layout/funnel1"/>
    <dgm:cxn modelId="{D5090D12-A758-4F46-BA65-86F13BF8D2D1}" type="presParOf" srcId="{E585EE79-EEA2-4E8D-AAF9-34DBE77902FB}" destId="{F4EE7870-EC8C-4E31-AB48-7DD441829C15}" srcOrd="1" destOrd="0" presId="urn:microsoft.com/office/officeart/2005/8/layout/funnel1"/>
    <dgm:cxn modelId="{1008404A-4414-41B2-86CA-C485589B1DC7}" type="presParOf" srcId="{E585EE79-EEA2-4E8D-AAF9-34DBE77902FB}" destId="{197A28FC-59FF-43C8-8154-0E64D64F32E9}" srcOrd="2" destOrd="0" presId="urn:microsoft.com/office/officeart/2005/8/layout/funnel1"/>
    <dgm:cxn modelId="{94B9505A-E95B-4CEB-B5DF-61C28DA77454}" type="presParOf" srcId="{E585EE79-EEA2-4E8D-AAF9-34DBE77902FB}" destId="{C733C38A-16DB-47A6-860D-71249FA446CA}" srcOrd="3" destOrd="0" presId="urn:microsoft.com/office/officeart/2005/8/layout/funnel1"/>
    <dgm:cxn modelId="{2B308072-C9A5-4B3F-9698-B5D4168D79B4}" type="presParOf" srcId="{E585EE79-EEA2-4E8D-AAF9-34DBE77902FB}" destId="{451CC768-D290-407F-9A7B-F7A740E0DD01}" srcOrd="4" destOrd="0" presId="urn:microsoft.com/office/officeart/2005/8/layout/funnel1"/>
    <dgm:cxn modelId="{D4306311-0455-43E4-BBE8-04FA1AF66484}" type="presParOf" srcId="{E585EE79-EEA2-4E8D-AAF9-34DBE77902FB}" destId="{34404EDE-E7CE-4753-9E4D-0F1C94778922}" srcOrd="5" destOrd="0" presId="urn:microsoft.com/office/officeart/2005/8/layout/funnel1"/>
    <dgm:cxn modelId="{9B5A4AED-3EF8-43C6-9CA3-22F5C683BD95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25778" custLinFactNeighborX="58581" custLinFactNeighborY="10835">
        <dgm:presLayoutVars>
          <dgm:chMax val="1"/>
          <dgm:bulletEnabled val="1"/>
        </dgm:presLayoutVars>
      </dgm:prSet>
      <dgm:spPr/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20694" custLinFactNeighborX="1611" custLinFactNeighborY="6972">
        <dgm:presLayoutVars>
          <dgm:chMax val="1"/>
          <dgm:bulletEnabled val="1"/>
        </dgm:presLayoutVars>
      </dgm:prSet>
      <dgm:spPr/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LinFactNeighborX="6450" custLinFactNeighborY="-5932">
        <dgm:presLayoutVars>
          <dgm:chMax val="1"/>
          <dgm:bulletEnabled val="1"/>
        </dgm:presLayoutVars>
      </dgm:prSet>
      <dgm:spPr/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CC0501-D02E-4526-A110-EB8FFB59D46C}" type="presOf" srcId="{7B3E6C12-4146-4F8C-B98D-B45A78F2DC68}" destId="{A70C1352-17DA-403C-9751-87A1DEE1DA02}" srcOrd="0" destOrd="0" presId="urn:microsoft.com/office/officeart/2005/8/layout/radial2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6F8A4F61-244F-468F-8F84-97E666EE2BAD}" type="presOf" srcId="{132C32DE-CEBE-452F-9353-F344DF33AF8D}" destId="{6346F0FF-8B93-4D61-8F31-6865B54F967B}" srcOrd="0" destOrd="0" presId="urn:microsoft.com/office/officeart/2005/8/layout/radial2"/>
    <dgm:cxn modelId="{0503FB6E-7259-40CE-900E-BFDF9813F0CD}" type="presOf" srcId="{650D686E-C500-4308-9BF0-E9E01BC04610}" destId="{3152161C-0DD5-4D11-A4B6-5C910B246FCD}" srcOrd="0" destOrd="0" presId="urn:microsoft.com/office/officeart/2005/8/layout/radial2"/>
    <dgm:cxn modelId="{DC3DF571-6FA0-469E-915A-41BAEAF54A28}" type="presOf" srcId="{3FDB8C2B-0E37-47F5-BE01-A0AD2B40ABF0}" destId="{B3C2ACE4-3A37-4FCD-AA55-4ADF3E8696F6}" srcOrd="0" destOrd="0" presId="urn:microsoft.com/office/officeart/2005/8/layout/radial2"/>
    <dgm:cxn modelId="{86DE0F91-B33A-405F-B4EB-A464B4B1FFDC}" type="presOf" srcId="{968F8876-AA7A-461B-A122-87BD47B24A85}" destId="{4622DC36-5101-400F-BADD-CD7C467C3F09}" srcOrd="0" destOrd="0" presId="urn:microsoft.com/office/officeart/2005/8/layout/radial2"/>
    <dgm:cxn modelId="{390C69B0-59C7-46DA-AE3C-91C2D6FF41A8}" type="presOf" srcId="{FDCEE91C-BF5F-4F63-B0FC-F605D59C2FF1}" destId="{BD699FE6-6C86-4CA7-844D-2887BE027ACE}" srcOrd="0" destOrd="0" presId="urn:microsoft.com/office/officeart/2005/8/layout/radial2"/>
    <dgm:cxn modelId="{BF643FEB-45F3-4281-8397-6FCED7D0D08F}" type="presOf" srcId="{DBF479A0-43E0-4664-8E27-4725136607A8}" destId="{ADF0FEE1-3134-450D-BE85-98BCF1E226F2}" srcOrd="0" destOrd="0" presId="urn:microsoft.com/office/officeart/2005/8/layout/radial2"/>
    <dgm:cxn modelId="{4E231588-1CE0-4465-8E62-40164117B10B}" type="presParOf" srcId="{ADF0FEE1-3134-450D-BE85-98BCF1E226F2}" destId="{FA069EAE-7593-43A2-893B-8EB9B4D1348B}" srcOrd="0" destOrd="0" presId="urn:microsoft.com/office/officeart/2005/8/layout/radial2"/>
    <dgm:cxn modelId="{3E85500C-A10D-4410-8B7A-E5CEE12EDF62}" type="presParOf" srcId="{FA069EAE-7593-43A2-893B-8EB9B4D1348B}" destId="{BCB9BBF4-3EC8-476E-A1D6-7FEDAA66183D}" srcOrd="0" destOrd="0" presId="urn:microsoft.com/office/officeart/2005/8/layout/radial2"/>
    <dgm:cxn modelId="{A6C98638-890E-4429-8F06-DCFA82B894F2}" type="presParOf" srcId="{BCB9BBF4-3EC8-476E-A1D6-7FEDAA66183D}" destId="{F467C370-1A6F-4806-B412-D80A35F78E1A}" srcOrd="0" destOrd="0" presId="urn:microsoft.com/office/officeart/2005/8/layout/radial2"/>
    <dgm:cxn modelId="{E17E1798-8665-4A93-B899-9FA96E3317F7}" type="presParOf" srcId="{BCB9BBF4-3EC8-476E-A1D6-7FEDAA66183D}" destId="{FEE2ED29-1D5E-4E42-BB47-21B110A1D87F}" srcOrd="1" destOrd="0" presId="urn:microsoft.com/office/officeart/2005/8/layout/radial2"/>
    <dgm:cxn modelId="{9D6391AF-4304-47C3-A417-05B183FADC72}" type="presParOf" srcId="{FA069EAE-7593-43A2-893B-8EB9B4D1348B}" destId="{BD699FE6-6C86-4CA7-844D-2887BE027ACE}" srcOrd="1" destOrd="0" presId="urn:microsoft.com/office/officeart/2005/8/layout/radial2"/>
    <dgm:cxn modelId="{3DFE8AEC-398E-451F-B277-920D04616352}" type="presParOf" srcId="{FA069EAE-7593-43A2-893B-8EB9B4D1348B}" destId="{F4EF1F96-748E-497B-AD5F-0A1395D163F1}" srcOrd="2" destOrd="0" presId="urn:microsoft.com/office/officeart/2005/8/layout/radial2"/>
    <dgm:cxn modelId="{23FCD210-F676-4B61-B9CE-021B103C9607}" type="presParOf" srcId="{F4EF1F96-748E-497B-AD5F-0A1395D163F1}" destId="{4622DC36-5101-400F-BADD-CD7C467C3F09}" srcOrd="0" destOrd="0" presId="urn:microsoft.com/office/officeart/2005/8/layout/radial2"/>
    <dgm:cxn modelId="{F247437B-C311-487A-B7AC-A4555812F53B}" type="presParOf" srcId="{F4EF1F96-748E-497B-AD5F-0A1395D163F1}" destId="{996D9654-1C65-4BBF-BA10-EAECAD95B5B3}" srcOrd="1" destOrd="0" presId="urn:microsoft.com/office/officeart/2005/8/layout/radial2"/>
    <dgm:cxn modelId="{765BE587-7093-4825-999B-EAB8C57BCD4B}" type="presParOf" srcId="{FA069EAE-7593-43A2-893B-8EB9B4D1348B}" destId="{6346F0FF-8B93-4D61-8F31-6865B54F967B}" srcOrd="3" destOrd="0" presId="urn:microsoft.com/office/officeart/2005/8/layout/radial2"/>
    <dgm:cxn modelId="{A93966AE-1A58-4E90-BAC6-87BE41803462}" type="presParOf" srcId="{FA069EAE-7593-43A2-893B-8EB9B4D1348B}" destId="{2373A0BB-336C-4669-BABF-2B496E9C35E5}" srcOrd="4" destOrd="0" presId="urn:microsoft.com/office/officeart/2005/8/layout/radial2"/>
    <dgm:cxn modelId="{6EB2FE39-442C-43F2-BEC1-CE8BB03D616E}" type="presParOf" srcId="{2373A0BB-336C-4669-BABF-2B496E9C35E5}" destId="{A70C1352-17DA-403C-9751-87A1DEE1DA02}" srcOrd="0" destOrd="0" presId="urn:microsoft.com/office/officeart/2005/8/layout/radial2"/>
    <dgm:cxn modelId="{C95BB27B-5EE7-4FF1-A537-CE2A5FC48791}" type="presParOf" srcId="{2373A0BB-336C-4669-BABF-2B496E9C35E5}" destId="{2240D97A-88C0-4BA8-B9A9-C774F2BDCD72}" srcOrd="1" destOrd="0" presId="urn:microsoft.com/office/officeart/2005/8/layout/radial2"/>
    <dgm:cxn modelId="{8124C763-9B5C-4B4E-ABDC-CD82DA659B59}" type="presParOf" srcId="{FA069EAE-7593-43A2-893B-8EB9B4D1348B}" destId="{3152161C-0DD5-4D11-A4B6-5C910B246FCD}" srcOrd="5" destOrd="0" presId="urn:microsoft.com/office/officeart/2005/8/layout/radial2"/>
    <dgm:cxn modelId="{3F3FFEEF-98EA-4106-98F6-B4F48C0BB6A9}" type="presParOf" srcId="{FA069EAE-7593-43A2-893B-8EB9B4D1348B}" destId="{2FE2AA33-2F36-4B15-BDDD-6E1F3C1B6C2F}" srcOrd="6" destOrd="0" presId="urn:microsoft.com/office/officeart/2005/8/layout/radial2"/>
    <dgm:cxn modelId="{900E5458-F045-43F3-83E2-0EBA781849FB}" type="presParOf" srcId="{2FE2AA33-2F36-4B15-BDDD-6E1F3C1B6C2F}" destId="{B3C2ACE4-3A37-4FCD-AA55-4ADF3E8696F6}" srcOrd="0" destOrd="0" presId="urn:microsoft.com/office/officeart/2005/8/layout/radial2"/>
    <dgm:cxn modelId="{93FC0356-28D4-4AFC-A88C-A54F90DD80DB}" type="presParOf" srcId="{2FE2AA33-2F36-4B15-BDDD-6E1F3C1B6C2F}" destId="{72833B45-8805-4B08-BA49-370FA4F37D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ln w="28575"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FOOTBALL</a:t>
          </a:r>
          <a:endParaRPr lang="en-US" sz="1000" b="1" dirty="0">
            <a:solidFill>
              <a:srgbClr val="C00000"/>
            </a:solidFill>
          </a:endParaRP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VOLLEYBALL</a:t>
          </a:r>
          <a:endParaRPr lang="en-US" sz="1000" b="1" dirty="0">
            <a:solidFill>
              <a:srgbClr val="C00000"/>
            </a:solidFill>
          </a:endParaRP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BASKETBALL</a:t>
          </a:r>
          <a:endParaRPr lang="en-US" sz="1000" b="1" dirty="0">
            <a:solidFill>
              <a:srgbClr val="C00000"/>
            </a:solidFill>
          </a:endParaRP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SKATING</a:t>
          </a:r>
          <a:endParaRPr lang="en-US" sz="1000" b="1" dirty="0">
            <a:solidFill>
              <a:srgbClr val="C00000"/>
            </a:solidFill>
          </a:endParaRP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BADMINTON</a:t>
          </a:r>
          <a:endParaRPr lang="en-US" sz="1000" b="1" dirty="0">
            <a:solidFill>
              <a:srgbClr val="C00000"/>
            </a:solidFill>
          </a:endParaRP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B0A7BC-111A-4F58-B48D-F4ED5BAECF01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KARATE</a:t>
          </a:r>
        </a:p>
      </dgm:t>
    </dgm:pt>
    <dgm:pt modelId="{DBDB97CE-909C-465C-9068-33B7928FCB6A}" type="parTrans" cxnId="{D1D9C6FC-E3EE-426E-9E15-28DBF5907AED}">
      <dgm:prSet/>
      <dgm:spPr/>
      <dgm:t>
        <a:bodyPr/>
        <a:lstStyle/>
        <a:p>
          <a:endParaRPr lang="en-US"/>
        </a:p>
      </dgm:t>
    </dgm:pt>
    <dgm:pt modelId="{651752BD-D2ED-42F2-899F-E881D95D196A}" type="sibTrans" cxnId="{D1D9C6FC-E3EE-426E-9E15-28DBF5907AED}">
      <dgm:prSet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6F4AD7-8A3B-4DD1-8015-DCF2B2EBE943}" type="pres">
      <dgm:prSet presAssocID="{A33A5E84-CF2F-47FE-8A7B-1F7927BEAC3F}" presName="centerShape" presStyleLbl="node0" presStyleIdx="0" presStyleCnt="1" custScaleX="138828" custLinFactNeighborX="460" custLinFactNeighborY="-3671"/>
      <dgm:spPr/>
    </dgm:pt>
    <dgm:pt modelId="{C2BEDD95-ADBF-4242-B577-B6406FB244D2}" type="pres">
      <dgm:prSet presAssocID="{2AC727FF-70BC-42A5-9D54-47EB4A0F55FD}" presName="node" presStyleLbl="node1" presStyleIdx="0" presStyleCnt="6" custScaleX="120687">
        <dgm:presLayoutVars>
          <dgm:bulletEnabled val="1"/>
        </dgm:presLayoutVars>
      </dgm:prSet>
      <dgm:spPr/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6"/>
      <dgm:spPr/>
    </dgm:pt>
    <dgm:pt modelId="{30264EB1-DCDB-4F6D-BA7E-8D3CEB5D120A}" type="pres">
      <dgm:prSet presAssocID="{93D39FD2-FBFC-4A62-A54B-34D20003F752}" presName="node" presStyleLbl="node1" presStyleIdx="1" presStyleCnt="6" custScaleX="125977">
        <dgm:presLayoutVars>
          <dgm:bulletEnabled val="1"/>
        </dgm:presLayoutVars>
      </dgm:prSet>
      <dgm:spPr/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6"/>
      <dgm:spPr/>
    </dgm:pt>
    <dgm:pt modelId="{5DA84CAF-4DA6-42BF-9767-EF74AE1CC24A}" type="pres">
      <dgm:prSet presAssocID="{9A025BD0-265F-4C4E-89CA-D9093925CC46}" presName="node" presStyleLbl="node1" presStyleIdx="2" presStyleCnt="6" custScaleX="131915">
        <dgm:presLayoutVars>
          <dgm:bulletEnabled val="1"/>
        </dgm:presLayoutVars>
      </dgm:prSet>
      <dgm:spPr/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6"/>
      <dgm:spPr/>
    </dgm:pt>
    <dgm:pt modelId="{3EC02055-C2E1-499C-A365-8F54ECE686E4}" type="pres">
      <dgm:prSet presAssocID="{86D63399-D4D2-4D86-8453-A2C810D3986F}" presName="node" presStyleLbl="node1" presStyleIdx="3" presStyleCnt="6">
        <dgm:presLayoutVars>
          <dgm:bulletEnabled val="1"/>
        </dgm:presLayoutVars>
      </dgm:prSet>
      <dgm:spPr/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3" presStyleCnt="6" custLinFactNeighborX="-526" custLinFactNeighborY="-35"/>
      <dgm:spPr/>
    </dgm:pt>
    <dgm:pt modelId="{558A851A-79F5-4C13-87BA-27F27C0180BF}" type="pres">
      <dgm:prSet presAssocID="{BD491304-F2B8-49EF-88A9-03B29B9BC299}" presName="node" presStyleLbl="node1" presStyleIdx="4" presStyleCnt="6" custScaleX="124933" custRadScaleRad="100005" custRadScaleInc="-3375">
        <dgm:presLayoutVars>
          <dgm:bulletEnabled val="1"/>
        </dgm:presLayoutVars>
      </dgm:prSet>
      <dgm:spPr/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4" presStyleCnt="6" custScaleX="119156" custLinFactNeighborX="7130" custLinFactNeighborY="1316"/>
      <dgm:spPr/>
    </dgm:pt>
    <dgm:pt modelId="{8A44ED9F-7C41-4DB5-AF17-A5B23FA07A08}" type="pres">
      <dgm:prSet presAssocID="{F3B0A7BC-111A-4F58-B48D-F4ED5BAECF01}" presName="node" presStyleLbl="node1" presStyleIdx="5" presStyleCnt="6">
        <dgm:presLayoutVars>
          <dgm:bulletEnabled val="1"/>
        </dgm:presLayoutVars>
      </dgm:prSet>
      <dgm:spPr/>
    </dgm:pt>
    <dgm:pt modelId="{590AD1AF-8710-4C0B-A27F-9F0542416895}" type="pres">
      <dgm:prSet presAssocID="{F3B0A7BC-111A-4F58-B48D-F4ED5BAECF01}" presName="dummy" presStyleCnt="0"/>
      <dgm:spPr/>
    </dgm:pt>
    <dgm:pt modelId="{77CD607E-2599-4583-B586-12AD71B0FFAB}" type="pres">
      <dgm:prSet presAssocID="{651752BD-D2ED-42F2-899F-E881D95D196A}" presName="sibTrans" presStyleLbl="sibTrans2D1" presStyleIdx="5" presStyleCnt="6"/>
      <dgm:spPr/>
    </dgm:pt>
  </dgm:ptLst>
  <dgm:cxnLst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3EF40C0E-C47D-4F98-B17B-5E8DC4E90096}" type="presOf" srcId="{F3B0A7BC-111A-4F58-B48D-F4ED5BAECF01}" destId="{8A44ED9F-7C41-4DB5-AF17-A5B23FA07A08}" srcOrd="0" destOrd="0" presId="urn:microsoft.com/office/officeart/2005/8/layout/radial6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F4718918-F9C6-4406-B2E0-25CA6227523D}" type="presOf" srcId="{86D63399-D4D2-4D86-8453-A2C810D3986F}" destId="{3EC02055-C2E1-499C-A365-8F54ECE686E4}" srcOrd="0" destOrd="0" presId="urn:microsoft.com/office/officeart/2005/8/layout/radial6"/>
    <dgm:cxn modelId="{1BBDCC1D-39BA-491F-911A-6F2AD1084460}" type="presOf" srcId="{2553EDA1-28C6-4240-808A-C2C30CDF9D9F}" destId="{9E86DE84-25ED-4B8F-BB3E-4467D952D026}" srcOrd="0" destOrd="0" presId="urn:microsoft.com/office/officeart/2005/8/layout/radial6"/>
    <dgm:cxn modelId="{C3DF611F-4167-4C18-80F6-BCE2A9CF1960}" type="presOf" srcId="{A2698543-812D-41E5-8C21-6302FFB4C26F}" destId="{03BD1E0B-37C7-41A0-8C7C-B400F7E532EB}" srcOrd="0" destOrd="0" presId="urn:microsoft.com/office/officeart/2005/8/layout/radial6"/>
    <dgm:cxn modelId="{90A4062F-E5BF-4C58-8C60-BA8D06CC8420}" type="presOf" srcId="{A33A5E84-CF2F-47FE-8A7B-1F7927BEAC3F}" destId="{E26F4AD7-8A3B-4DD1-8015-DCF2B2EBE943}" srcOrd="0" destOrd="0" presId="urn:microsoft.com/office/officeart/2005/8/layout/radial6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49753A3D-D430-44D3-B444-1D9B5CE208F3}" type="presOf" srcId="{EFFC6F95-04AC-4F6F-A8E3-63E996F112AA}" destId="{C19FEFC3-6F3B-453D-AFA1-BEF060A7A930}" srcOrd="0" destOrd="0" presId="urn:microsoft.com/office/officeart/2005/8/layout/radial6"/>
    <dgm:cxn modelId="{7D2AE560-E146-40DC-B3A1-7309CE686F63}" type="presOf" srcId="{002690EB-CC8D-4E93-B3B4-7C05D37E5F87}" destId="{36198457-5AD4-49A0-A101-7F5B8A3832AB}" srcOrd="0" destOrd="0" presId="urn:microsoft.com/office/officeart/2005/8/layout/radial6"/>
    <dgm:cxn modelId="{8086A94A-58E2-4A69-B1E5-8611E48024E7}" type="presOf" srcId="{2AC727FF-70BC-42A5-9D54-47EB4A0F55FD}" destId="{C2BEDD95-ADBF-4242-B577-B6406FB244D2}" srcOrd="0" destOrd="0" presId="urn:microsoft.com/office/officeart/2005/8/layout/radial6"/>
    <dgm:cxn modelId="{A04A2082-9682-4BCC-A4A2-0D71C5BF3976}" type="presOf" srcId="{93D39FD2-FBFC-4A62-A54B-34D20003F752}" destId="{30264EB1-DCDB-4F6D-BA7E-8D3CEB5D120A}" srcOrd="0" destOrd="0" presId="urn:microsoft.com/office/officeart/2005/8/layout/radial6"/>
    <dgm:cxn modelId="{790AC985-C811-451C-BBFD-598FBC125FF9}" srcId="{A33A5E84-CF2F-47FE-8A7B-1F7927BEAC3F}" destId="{BD491304-F2B8-49EF-88A9-03B29B9BC299}" srcOrd="4" destOrd="0" parTransId="{9990CA83-8B86-4012-A47B-79B0B6785B85}" sibTransId="{1792AF01-EA0C-457F-B55C-528CB2E528DF}"/>
    <dgm:cxn modelId="{B328579A-9548-4249-9E07-0699F8EFBF9E}" type="presOf" srcId="{1792AF01-EA0C-457F-B55C-528CB2E528DF}" destId="{6275DE04-5882-43F8-A2FB-13C965CC0CF4}" srcOrd="0" destOrd="0" presId="urn:microsoft.com/office/officeart/2005/8/layout/radial6"/>
    <dgm:cxn modelId="{F6BF9EA6-6373-45CA-9F1A-39C8A2C5DB84}" type="presOf" srcId="{9A025BD0-265F-4C4E-89CA-D9093925CC46}" destId="{5DA84CAF-4DA6-42BF-9767-EF74AE1CC24A}" srcOrd="0" destOrd="0" presId="urn:microsoft.com/office/officeart/2005/8/layout/radial6"/>
    <dgm:cxn modelId="{63E083CD-B77D-4F76-8DF1-EB5F22140328}" type="presOf" srcId="{651752BD-D2ED-42F2-899F-E881D95D196A}" destId="{77CD607E-2599-4583-B586-12AD71B0FFAB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08B4F5D7-6591-4E3A-A4FE-65C41558223F}" srcId="{A33A5E84-CF2F-47FE-8A7B-1F7927BEAC3F}" destId="{86D63399-D4D2-4D86-8453-A2C810D3986F}" srcOrd="3" destOrd="0" parTransId="{661B5AF6-704F-4BC5-BCFD-B4EF1970F579}" sibTransId="{002690EB-CC8D-4E93-B3B4-7C05D37E5F87}"/>
    <dgm:cxn modelId="{4E96BEE6-2751-42CA-A77F-1F4432827F95}" type="presOf" srcId="{BD491304-F2B8-49EF-88A9-03B29B9BC299}" destId="{558A851A-79F5-4C13-87BA-27F27C0180BF}" srcOrd="0" destOrd="0" presId="urn:microsoft.com/office/officeart/2005/8/layout/radial6"/>
    <dgm:cxn modelId="{B0BAD2F9-64CC-4AE9-ACC5-FCBC74D2750D}" type="presOf" srcId="{92CDF50B-FA1A-4A13-9633-501FC2F58B9D}" destId="{6EC9780F-EE7C-471E-9200-7C2854016DCE}" srcOrd="0" destOrd="0" presId="urn:microsoft.com/office/officeart/2005/8/layout/radial6"/>
    <dgm:cxn modelId="{D1D9C6FC-E3EE-426E-9E15-28DBF5907AED}" srcId="{A33A5E84-CF2F-47FE-8A7B-1F7927BEAC3F}" destId="{F3B0A7BC-111A-4F58-B48D-F4ED5BAECF01}" srcOrd="5" destOrd="0" parTransId="{DBDB97CE-909C-465C-9068-33B7928FCB6A}" sibTransId="{651752BD-D2ED-42F2-899F-E881D95D196A}"/>
    <dgm:cxn modelId="{4A550F79-C98B-4C32-9C3A-F8F8AC580EB9}" type="presParOf" srcId="{C19FEFC3-6F3B-453D-AFA1-BEF060A7A930}" destId="{E26F4AD7-8A3B-4DD1-8015-DCF2B2EBE943}" srcOrd="0" destOrd="0" presId="urn:microsoft.com/office/officeart/2005/8/layout/radial6"/>
    <dgm:cxn modelId="{A2699B83-C8E1-4A76-A9DB-B12062A3CDCE}" type="presParOf" srcId="{C19FEFC3-6F3B-453D-AFA1-BEF060A7A930}" destId="{C2BEDD95-ADBF-4242-B577-B6406FB244D2}" srcOrd="1" destOrd="0" presId="urn:microsoft.com/office/officeart/2005/8/layout/radial6"/>
    <dgm:cxn modelId="{39C0F007-2288-47A7-90B8-CC2D7D61D472}" type="presParOf" srcId="{C19FEFC3-6F3B-453D-AFA1-BEF060A7A930}" destId="{469856F8-8A4E-4ADE-85C7-3D5B0EC43743}" srcOrd="2" destOrd="0" presId="urn:microsoft.com/office/officeart/2005/8/layout/radial6"/>
    <dgm:cxn modelId="{85B51DD4-6F28-413A-85E7-4F13A8DACD36}" type="presParOf" srcId="{C19FEFC3-6F3B-453D-AFA1-BEF060A7A930}" destId="{03BD1E0B-37C7-41A0-8C7C-B400F7E532EB}" srcOrd="3" destOrd="0" presId="urn:microsoft.com/office/officeart/2005/8/layout/radial6"/>
    <dgm:cxn modelId="{61A09705-7834-43B8-9862-8DFA6883E7D8}" type="presParOf" srcId="{C19FEFC3-6F3B-453D-AFA1-BEF060A7A930}" destId="{30264EB1-DCDB-4F6D-BA7E-8D3CEB5D120A}" srcOrd="4" destOrd="0" presId="urn:microsoft.com/office/officeart/2005/8/layout/radial6"/>
    <dgm:cxn modelId="{50C5AFDE-43F4-456B-B951-21D47B95590F}" type="presParOf" srcId="{C19FEFC3-6F3B-453D-AFA1-BEF060A7A930}" destId="{019E71D0-C94C-4FE7-8C99-8B9435E9951A}" srcOrd="5" destOrd="0" presId="urn:microsoft.com/office/officeart/2005/8/layout/radial6"/>
    <dgm:cxn modelId="{7D70F7F6-D821-4E7D-A062-C6E5333B5A68}" type="presParOf" srcId="{C19FEFC3-6F3B-453D-AFA1-BEF060A7A930}" destId="{9E86DE84-25ED-4B8F-BB3E-4467D952D026}" srcOrd="6" destOrd="0" presId="urn:microsoft.com/office/officeart/2005/8/layout/radial6"/>
    <dgm:cxn modelId="{99D74809-722E-4611-82DC-E4ABA7F68FC9}" type="presParOf" srcId="{C19FEFC3-6F3B-453D-AFA1-BEF060A7A930}" destId="{5DA84CAF-4DA6-42BF-9767-EF74AE1CC24A}" srcOrd="7" destOrd="0" presId="urn:microsoft.com/office/officeart/2005/8/layout/radial6"/>
    <dgm:cxn modelId="{7260EF9E-D7C6-42DB-A899-2FC3ED8EE838}" type="presParOf" srcId="{C19FEFC3-6F3B-453D-AFA1-BEF060A7A930}" destId="{9059EB3E-EE5B-40A4-A4A0-782B34B8AB88}" srcOrd="8" destOrd="0" presId="urn:microsoft.com/office/officeart/2005/8/layout/radial6"/>
    <dgm:cxn modelId="{FA9775D5-D165-498E-AFF3-87BAB28BFFEA}" type="presParOf" srcId="{C19FEFC3-6F3B-453D-AFA1-BEF060A7A930}" destId="{6EC9780F-EE7C-471E-9200-7C2854016DCE}" srcOrd="9" destOrd="0" presId="urn:microsoft.com/office/officeart/2005/8/layout/radial6"/>
    <dgm:cxn modelId="{5B2E2978-AC71-4192-B3C2-48488F0F9DB1}" type="presParOf" srcId="{C19FEFC3-6F3B-453D-AFA1-BEF060A7A930}" destId="{3EC02055-C2E1-499C-A365-8F54ECE686E4}" srcOrd="10" destOrd="0" presId="urn:microsoft.com/office/officeart/2005/8/layout/radial6"/>
    <dgm:cxn modelId="{B197A7C9-A23B-45D6-9BF6-E9D6C702079B}" type="presParOf" srcId="{C19FEFC3-6F3B-453D-AFA1-BEF060A7A930}" destId="{80E0DF53-F998-4EB4-BDF3-A9666BA46369}" srcOrd="11" destOrd="0" presId="urn:microsoft.com/office/officeart/2005/8/layout/radial6"/>
    <dgm:cxn modelId="{FFC8B1B3-02DC-4438-9624-76999B29362F}" type="presParOf" srcId="{C19FEFC3-6F3B-453D-AFA1-BEF060A7A930}" destId="{36198457-5AD4-49A0-A101-7F5B8A3832AB}" srcOrd="12" destOrd="0" presId="urn:microsoft.com/office/officeart/2005/8/layout/radial6"/>
    <dgm:cxn modelId="{8799F2F5-6A92-44B9-BCBA-EED30B71F94D}" type="presParOf" srcId="{C19FEFC3-6F3B-453D-AFA1-BEF060A7A930}" destId="{558A851A-79F5-4C13-87BA-27F27C0180BF}" srcOrd="13" destOrd="0" presId="urn:microsoft.com/office/officeart/2005/8/layout/radial6"/>
    <dgm:cxn modelId="{0B5581A7-4B04-4B8A-82C4-8D7E118CB177}" type="presParOf" srcId="{C19FEFC3-6F3B-453D-AFA1-BEF060A7A930}" destId="{672248BB-F52F-4815-BFA1-6D77FB3773A3}" srcOrd="14" destOrd="0" presId="urn:microsoft.com/office/officeart/2005/8/layout/radial6"/>
    <dgm:cxn modelId="{EC8F26A5-CD21-4E99-9143-2DD99E65B363}" type="presParOf" srcId="{C19FEFC3-6F3B-453D-AFA1-BEF060A7A930}" destId="{6275DE04-5882-43F8-A2FB-13C965CC0CF4}" srcOrd="15" destOrd="0" presId="urn:microsoft.com/office/officeart/2005/8/layout/radial6"/>
    <dgm:cxn modelId="{CCC27BCA-A228-4431-B8A8-D395227557CA}" type="presParOf" srcId="{C19FEFC3-6F3B-453D-AFA1-BEF060A7A930}" destId="{8A44ED9F-7C41-4DB5-AF17-A5B23FA07A08}" srcOrd="16" destOrd="0" presId="urn:microsoft.com/office/officeart/2005/8/layout/radial6"/>
    <dgm:cxn modelId="{62989C91-2FA0-4C40-980D-8FC69E9CAB62}" type="presParOf" srcId="{C19FEFC3-6F3B-453D-AFA1-BEF060A7A930}" destId="{590AD1AF-8710-4C0B-A27F-9F0542416895}" srcOrd="17" destOrd="0" presId="urn:microsoft.com/office/officeart/2005/8/layout/radial6"/>
    <dgm:cxn modelId="{65B6483D-3CBB-4E1A-9DDB-4D80963D37F2}" type="presParOf" srcId="{C19FEFC3-6F3B-453D-AFA1-BEF060A7A930}" destId="{77CD607E-2599-4583-B586-12AD71B0FFAB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F81D-FD6B-4E0F-B63B-0C2293EDB9C4}">
      <dsp:nvSpPr>
        <dsp:cNvPr id="0" name=""/>
        <dsp:cNvSpPr/>
      </dsp:nvSpPr>
      <dsp:spPr>
        <a:xfrm>
          <a:off x="2498338" y="1647438"/>
          <a:ext cx="1251722" cy="12517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 –scholastics Activities</a:t>
          </a:r>
        </a:p>
      </dsp:txBody>
      <dsp:txXfrm>
        <a:off x="2681648" y="1830748"/>
        <a:ext cx="885102" cy="885102"/>
      </dsp:txXfrm>
    </dsp:sp>
    <dsp:sp modelId="{02FA52BC-7418-4A0C-B2AD-533EDDD06323}">
      <dsp:nvSpPr>
        <dsp:cNvPr id="0" name=""/>
        <dsp:cNvSpPr/>
      </dsp:nvSpPr>
      <dsp:spPr>
        <a:xfrm rot="16200000">
          <a:off x="2935043" y="1440252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742" y="1448824"/>
        <a:ext cx="18915" cy="18915"/>
      </dsp:txXfrm>
    </dsp:sp>
    <dsp:sp modelId="{14E5B44E-7308-484A-958E-986CE8B3F4C5}">
      <dsp:nvSpPr>
        <dsp:cNvPr id="0" name=""/>
        <dsp:cNvSpPr/>
      </dsp:nvSpPr>
      <dsp:spPr>
        <a:xfrm>
          <a:off x="2498338" y="17402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Art Education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Visual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&amp;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Performing Art</a:t>
          </a:r>
          <a:endParaRPr lang="en-US" sz="1100" kern="1200" dirty="0"/>
        </a:p>
      </dsp:txBody>
      <dsp:txXfrm>
        <a:off x="2681648" y="200712"/>
        <a:ext cx="885102" cy="885102"/>
      </dsp:txXfrm>
    </dsp:sp>
    <dsp:sp modelId="{6F6FE310-3418-407A-AF77-12680E6A74E7}">
      <dsp:nvSpPr>
        <dsp:cNvPr id="0" name=""/>
        <dsp:cNvSpPr/>
      </dsp:nvSpPr>
      <dsp:spPr>
        <a:xfrm rot="5400000">
          <a:off x="2935043" y="3070288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742" y="3078860"/>
        <a:ext cx="18915" cy="18915"/>
      </dsp:txXfrm>
    </dsp:sp>
    <dsp:sp modelId="{C32295B9-F68C-492E-8666-1232B4037679}">
      <dsp:nvSpPr>
        <dsp:cNvPr id="0" name=""/>
        <dsp:cNvSpPr/>
      </dsp:nvSpPr>
      <dsp:spPr>
        <a:xfrm>
          <a:off x="2498338" y="3277474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Physical Education</a:t>
          </a:r>
        </a:p>
      </dsp:txBody>
      <dsp:txXfrm>
        <a:off x="2681648" y="3460784"/>
        <a:ext cx="885102" cy="885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FE5F-4936-410D-A123-99E6EB2890F0}">
      <dsp:nvSpPr>
        <dsp:cNvPr id="0" name=""/>
        <dsp:cNvSpPr/>
      </dsp:nvSpPr>
      <dsp:spPr>
        <a:xfrm>
          <a:off x="1221" y="150693"/>
          <a:ext cx="2352228" cy="117611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b="1" kern="1200" dirty="0" err="1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pERFORMING</a:t>
          </a:r>
          <a:r>
            <a:rPr lang="zh-CN" altLang="en-US" sz="27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 </a:t>
          </a:r>
          <a:r>
            <a:rPr lang="en-US" altLang="zh-CN" sz="27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ARTS</a:t>
          </a:r>
          <a:endParaRPr lang="en-US" sz="2700" b="1" kern="1200" dirty="0">
            <a:solidFill>
              <a:schemeClr val="tx1"/>
            </a:solidFill>
            <a:latin typeface="Algerian" pitchFamily="82" charset="0"/>
            <a:ea typeface="Verdana" pitchFamily="34" charset="0"/>
          </a:endParaRPr>
        </a:p>
      </dsp:txBody>
      <dsp:txXfrm>
        <a:off x="35668" y="185140"/>
        <a:ext cx="2283334" cy="1107220"/>
      </dsp:txXfrm>
    </dsp:sp>
    <dsp:sp modelId="{9DF38785-57A4-491A-A873-C07A56738D29}">
      <dsp:nvSpPr>
        <dsp:cNvPr id="0" name=""/>
        <dsp:cNvSpPr/>
      </dsp:nvSpPr>
      <dsp:spPr>
        <a:xfrm>
          <a:off x="236444" y="1326807"/>
          <a:ext cx="235222" cy="882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085"/>
              </a:lnTo>
              <a:lnTo>
                <a:pt x="235222" y="882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F2C3-704A-44F1-9FF2-20DDD6062218}">
      <dsp:nvSpPr>
        <dsp:cNvPr id="0" name=""/>
        <dsp:cNvSpPr/>
      </dsp:nvSpPr>
      <dsp:spPr>
        <a:xfrm>
          <a:off x="471667" y="1620835"/>
          <a:ext cx="2683967" cy="1176114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Dance</a:t>
          </a:r>
        </a:p>
      </dsp:txBody>
      <dsp:txXfrm>
        <a:off x="506114" y="1655282"/>
        <a:ext cx="2615073" cy="1107220"/>
      </dsp:txXfrm>
    </dsp:sp>
    <dsp:sp modelId="{63551B44-F8DB-4CD1-9780-0E1A2A79A951}">
      <dsp:nvSpPr>
        <dsp:cNvPr id="0" name=""/>
        <dsp:cNvSpPr/>
      </dsp:nvSpPr>
      <dsp:spPr>
        <a:xfrm>
          <a:off x="236444" y="1326807"/>
          <a:ext cx="270939" cy="235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309"/>
              </a:lnTo>
              <a:lnTo>
                <a:pt x="270939" y="2356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498FA-F061-40E0-BFA7-742C6E3022B6}">
      <dsp:nvSpPr>
        <dsp:cNvPr id="0" name=""/>
        <dsp:cNvSpPr/>
      </dsp:nvSpPr>
      <dsp:spPr>
        <a:xfrm>
          <a:off x="507383" y="3095059"/>
          <a:ext cx="2645579" cy="1176114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latin typeface="Algerian" pitchFamily="82" charset="0"/>
              <a:ea typeface="Verdana" pitchFamily="34" charset="0"/>
            </a:rPr>
            <a:t>VOCAL</a:t>
          </a:r>
          <a:r>
            <a:rPr lang="zh-CN" altLang="en-US" sz="1400" b="1" kern="1200" dirty="0">
              <a:latin typeface="Algerian" pitchFamily="82" charset="0"/>
              <a:ea typeface="Verdana" pitchFamily="34" charset="0"/>
            </a:rPr>
            <a:t> </a:t>
          </a:r>
          <a:r>
            <a:rPr lang="en-US" altLang="zh-CN" sz="1400" b="1" kern="1200" dirty="0">
              <a:latin typeface="Algerian" pitchFamily="82" charset="0"/>
              <a:ea typeface="Verdana" pitchFamily="34" charset="0"/>
            </a:rPr>
            <a:t>MUSIC</a:t>
          </a:r>
          <a:endParaRPr lang="en-US" sz="1400" b="1" kern="1200" dirty="0">
            <a:latin typeface="Algerian" pitchFamily="82" charset="0"/>
            <a:ea typeface="Verdana" pitchFamily="34" charset="0"/>
          </a:endParaRPr>
        </a:p>
      </dsp:txBody>
      <dsp:txXfrm>
        <a:off x="541830" y="3129506"/>
        <a:ext cx="2576685" cy="1107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1FE5-EB29-48A3-8A1A-85006BC0908E}">
      <dsp:nvSpPr>
        <dsp:cNvPr id="0" name=""/>
        <dsp:cNvSpPr/>
      </dsp:nvSpPr>
      <dsp:spPr>
        <a:xfrm>
          <a:off x="1709540" y="2483"/>
          <a:ext cx="3134118" cy="12719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Algerian" pitchFamily="82" charset="0"/>
              <a:ea typeface="Verdana" pitchFamily="34" charset="0"/>
            </a:rPr>
            <a:t>Visual Arts</a:t>
          </a:r>
        </a:p>
      </dsp:txBody>
      <dsp:txXfrm>
        <a:off x="1746793" y="39736"/>
        <a:ext cx="3059612" cy="1197416"/>
      </dsp:txXfrm>
    </dsp:sp>
    <dsp:sp modelId="{5FC0BBEF-D255-4F80-90C2-EBA06B206CB1}">
      <dsp:nvSpPr>
        <dsp:cNvPr id="0" name=""/>
        <dsp:cNvSpPr/>
      </dsp:nvSpPr>
      <dsp:spPr>
        <a:xfrm>
          <a:off x="2022952" y="1274405"/>
          <a:ext cx="313411" cy="124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194"/>
              </a:lnTo>
              <a:lnTo>
                <a:pt x="313411" y="1240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62B7-D5DB-49E8-941E-585D598CB2CC}">
      <dsp:nvSpPr>
        <dsp:cNvPr id="0" name=""/>
        <dsp:cNvSpPr/>
      </dsp:nvSpPr>
      <dsp:spPr>
        <a:xfrm>
          <a:off x="2336364" y="1592386"/>
          <a:ext cx="2073335" cy="1844427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sp:txBody>
      <dsp:txXfrm>
        <a:off x="2390385" y="1646407"/>
        <a:ext cx="1965293" cy="1736385"/>
      </dsp:txXfrm>
    </dsp:sp>
    <dsp:sp modelId="{354EB034-B7EE-4EF2-82A6-B4226E987ED5}">
      <dsp:nvSpPr>
        <dsp:cNvPr id="0" name=""/>
        <dsp:cNvSpPr/>
      </dsp:nvSpPr>
      <dsp:spPr>
        <a:xfrm>
          <a:off x="2022952" y="1274405"/>
          <a:ext cx="313411" cy="311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349"/>
              </a:lnTo>
              <a:lnTo>
                <a:pt x="313411" y="3116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9FB-A331-49CC-B770-DDC7D860346D}">
      <dsp:nvSpPr>
        <dsp:cNvPr id="0" name=""/>
        <dsp:cNvSpPr/>
      </dsp:nvSpPr>
      <dsp:spPr>
        <a:xfrm>
          <a:off x="2336364" y="3754794"/>
          <a:ext cx="2035075" cy="12719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sp:txBody>
      <dsp:txXfrm>
        <a:off x="2373617" y="3792047"/>
        <a:ext cx="1960569" cy="1197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4F8D-DAFC-4CB0-9EDF-D08048CFCBC3}">
      <dsp:nvSpPr>
        <dsp:cNvPr id="0" name=""/>
        <dsp:cNvSpPr/>
      </dsp:nvSpPr>
      <dsp:spPr>
        <a:xfrm>
          <a:off x="1371605" y="304802"/>
          <a:ext cx="3276600" cy="1137920"/>
        </a:xfrm>
        <a:prstGeom prst="ellipse">
          <a:avLst/>
        </a:prstGeom>
        <a:solidFill>
          <a:srgbClr val="00B0F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E7870-EC8C-4E31-AB48-7DD441829C15}">
      <dsp:nvSpPr>
        <dsp:cNvPr id="0" name=""/>
        <dsp:cNvSpPr/>
      </dsp:nvSpPr>
      <dsp:spPr>
        <a:xfrm>
          <a:off x="2667000" y="2971800"/>
          <a:ext cx="635000" cy="406400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28FC-59FF-43C8-8154-0E64D64F32E9}">
      <dsp:nvSpPr>
        <dsp:cNvPr id="0" name=""/>
        <dsp:cNvSpPr/>
      </dsp:nvSpPr>
      <dsp:spPr>
        <a:xfrm>
          <a:off x="1447799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1447799" y="3276600"/>
        <a:ext cx="3048000" cy="762000"/>
      </dsp:txXfrm>
    </dsp:sp>
    <dsp:sp modelId="{C733C38A-16DB-47A6-860D-71249FA446CA}">
      <dsp:nvSpPr>
        <dsp:cNvPr id="0" name=""/>
        <dsp:cNvSpPr/>
      </dsp:nvSpPr>
      <dsp:spPr>
        <a:xfrm>
          <a:off x="3200393" y="533402"/>
          <a:ext cx="1295407" cy="68582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sp:txBody>
      <dsp:txXfrm>
        <a:off x="3390101" y="633838"/>
        <a:ext cx="915991" cy="484950"/>
      </dsp:txXfrm>
    </dsp:sp>
    <dsp:sp modelId="{451CC768-D290-407F-9A7B-F7A740E0DD01}">
      <dsp:nvSpPr>
        <dsp:cNvPr id="0" name=""/>
        <dsp:cNvSpPr/>
      </dsp:nvSpPr>
      <dsp:spPr>
        <a:xfrm>
          <a:off x="1778009" y="533399"/>
          <a:ext cx="1346191" cy="685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sp:txBody>
      <dsp:txXfrm>
        <a:off x="1975154" y="633832"/>
        <a:ext cx="951901" cy="484934"/>
      </dsp:txXfrm>
    </dsp:sp>
    <dsp:sp modelId="{34404EDE-E7CE-4753-9E4D-0F1C94778922}">
      <dsp:nvSpPr>
        <dsp:cNvPr id="0" name=""/>
        <dsp:cNvSpPr/>
      </dsp:nvSpPr>
      <dsp:spPr>
        <a:xfrm>
          <a:off x="2438403" y="1600198"/>
          <a:ext cx="1309637" cy="7130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sp:txBody>
      <dsp:txXfrm>
        <a:off x="2630195" y="1704622"/>
        <a:ext cx="926053" cy="504201"/>
      </dsp:txXfrm>
    </dsp:sp>
    <dsp:sp modelId="{E41C1F7C-0374-4A53-8EF5-04688E723409}">
      <dsp:nvSpPr>
        <dsp:cNvPr id="0" name=""/>
        <dsp:cNvSpPr/>
      </dsp:nvSpPr>
      <dsp:spPr>
        <a:xfrm>
          <a:off x="1219189" y="152391"/>
          <a:ext cx="3556000" cy="2844800"/>
        </a:xfrm>
        <a:prstGeom prst="funnel">
          <a:avLst/>
        </a:prstGeom>
        <a:solidFill>
          <a:srgbClr val="00B0F0">
            <a:alpha val="4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161C-0DD5-4D11-A4B6-5C910B246FCD}">
      <dsp:nvSpPr>
        <dsp:cNvPr id="0" name=""/>
        <dsp:cNvSpPr/>
      </dsp:nvSpPr>
      <dsp:spPr>
        <a:xfrm rot="2398122">
          <a:off x="2011792" y="2790811"/>
          <a:ext cx="663912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663912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144572">
          <a:off x="2089095" y="2044913"/>
          <a:ext cx="552336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552336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19754085">
          <a:off x="2012269" y="1317410"/>
          <a:ext cx="1095284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1095284" y="27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428975" y="1055315"/>
          <a:ext cx="1953369" cy="1953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2883423" y="127502"/>
          <a:ext cx="1474145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099307" y="299141"/>
        <a:ext cx="1042377" cy="828743"/>
      </dsp:txXfrm>
    </dsp:sp>
    <dsp:sp modelId="{A70C1352-17DA-403C-9751-87A1DEE1DA02}">
      <dsp:nvSpPr>
        <dsp:cNvPr id="0" name=""/>
        <dsp:cNvSpPr/>
      </dsp:nvSpPr>
      <dsp:spPr>
        <a:xfrm>
          <a:off x="2640277" y="1527702"/>
          <a:ext cx="1414559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847434" y="1699341"/>
        <a:ext cx="1000245" cy="828743"/>
      </dsp:txXfrm>
    </dsp:sp>
    <dsp:sp modelId="{B3C2ACE4-3A37-4FCD-AA55-4ADF3E8696F6}">
      <dsp:nvSpPr>
        <dsp:cNvPr id="0" name=""/>
        <dsp:cNvSpPr/>
      </dsp:nvSpPr>
      <dsp:spPr>
        <a:xfrm>
          <a:off x="2461263" y="2821939"/>
          <a:ext cx="1172021" cy="11720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sz="13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632902" y="2993578"/>
        <a:ext cx="828743" cy="828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607E-2599-4583-B586-12AD71B0FFAB}">
      <dsp:nvSpPr>
        <dsp:cNvPr id="0" name=""/>
        <dsp:cNvSpPr/>
      </dsp:nvSpPr>
      <dsp:spPr>
        <a:xfrm>
          <a:off x="2026487" y="658701"/>
          <a:ext cx="4497382" cy="4497382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DE04-5882-43F8-A2FB-13C965CC0CF4}">
      <dsp:nvSpPr>
        <dsp:cNvPr id="0" name=""/>
        <dsp:cNvSpPr/>
      </dsp:nvSpPr>
      <dsp:spPr>
        <a:xfrm>
          <a:off x="1916328" y="717996"/>
          <a:ext cx="5358901" cy="4497382"/>
        </a:xfrm>
        <a:prstGeom prst="blockArc">
          <a:avLst>
            <a:gd name="adj1" fmla="val 8959597"/>
            <a:gd name="adj2" fmla="val 12600197"/>
            <a:gd name="adj3" fmla="val 4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8457-5AD4-49A0-A101-7F5B8A3832AB}">
      <dsp:nvSpPr>
        <dsp:cNvPr id="0" name=""/>
        <dsp:cNvSpPr/>
      </dsp:nvSpPr>
      <dsp:spPr>
        <a:xfrm>
          <a:off x="2002703" y="657127"/>
          <a:ext cx="4497382" cy="4497382"/>
        </a:xfrm>
        <a:prstGeom prst="blockArc">
          <a:avLst>
            <a:gd name="adj1" fmla="val 5399800"/>
            <a:gd name="adj2" fmla="val 8959398"/>
            <a:gd name="adj3" fmla="val 4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780F-EE7C-471E-9200-7C2854016DCE}">
      <dsp:nvSpPr>
        <dsp:cNvPr id="0" name=""/>
        <dsp:cNvSpPr/>
      </dsp:nvSpPr>
      <dsp:spPr>
        <a:xfrm>
          <a:off x="2026487" y="658701"/>
          <a:ext cx="4497382" cy="4497382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DE84-25ED-4B8F-BB3E-4467D952D026}">
      <dsp:nvSpPr>
        <dsp:cNvPr id="0" name=""/>
        <dsp:cNvSpPr/>
      </dsp:nvSpPr>
      <dsp:spPr>
        <a:xfrm>
          <a:off x="2026487" y="658701"/>
          <a:ext cx="4497382" cy="4497382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1E0B-37C7-41A0-8C7C-B400F7E532EB}">
      <dsp:nvSpPr>
        <dsp:cNvPr id="0" name=""/>
        <dsp:cNvSpPr/>
      </dsp:nvSpPr>
      <dsp:spPr>
        <a:xfrm>
          <a:off x="2026487" y="658701"/>
          <a:ext cx="4497382" cy="4497382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4AD7-8A3B-4DD1-8015-DCF2B2EBE943}">
      <dsp:nvSpPr>
        <dsp:cNvPr id="0" name=""/>
        <dsp:cNvSpPr/>
      </dsp:nvSpPr>
      <dsp:spPr>
        <a:xfrm>
          <a:off x="2893404" y="1736152"/>
          <a:ext cx="2803988" cy="2019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sp:txBody>
      <dsp:txXfrm>
        <a:off x="3304039" y="2031939"/>
        <a:ext cx="1982718" cy="1428183"/>
      </dsp:txXfrm>
    </dsp:sp>
    <dsp:sp modelId="{C2BEDD95-ADBF-4242-B577-B6406FB244D2}">
      <dsp:nvSpPr>
        <dsp:cNvPr id="0" name=""/>
        <dsp:cNvSpPr/>
      </dsp:nvSpPr>
      <dsp:spPr>
        <a:xfrm>
          <a:off x="3422024" y="2684"/>
          <a:ext cx="1706308" cy="1413829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FOOTBALL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671907" y="209734"/>
        <a:ext cx="1206542" cy="999729"/>
      </dsp:txXfrm>
    </dsp:sp>
    <dsp:sp modelId="{30264EB1-DCDB-4F6D-BA7E-8D3CEB5D120A}">
      <dsp:nvSpPr>
        <dsp:cNvPr id="0" name=""/>
        <dsp:cNvSpPr/>
      </dsp:nvSpPr>
      <dsp:spPr>
        <a:xfrm>
          <a:off x="5287973" y="1101581"/>
          <a:ext cx="1781100" cy="1413829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VOLLEYBALL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5548809" y="1308631"/>
        <a:ext cx="1259428" cy="999729"/>
      </dsp:txXfrm>
    </dsp:sp>
    <dsp:sp modelId="{5DA84CAF-4DA6-42BF-9767-EF74AE1CC24A}">
      <dsp:nvSpPr>
        <dsp:cNvPr id="0" name=""/>
        <dsp:cNvSpPr/>
      </dsp:nvSpPr>
      <dsp:spPr>
        <a:xfrm>
          <a:off x="5245996" y="3299374"/>
          <a:ext cx="1865053" cy="1413829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BASKETBALL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5519127" y="3506424"/>
        <a:ext cx="1318791" cy="999729"/>
      </dsp:txXfrm>
    </dsp:sp>
    <dsp:sp modelId="{3EC02055-C2E1-499C-A365-8F54ECE686E4}">
      <dsp:nvSpPr>
        <dsp:cNvPr id="0" name=""/>
        <dsp:cNvSpPr/>
      </dsp:nvSpPr>
      <dsp:spPr>
        <a:xfrm>
          <a:off x="3568263" y="4398271"/>
          <a:ext cx="1413829" cy="1413829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SKATING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775313" y="4605321"/>
        <a:ext cx="999729" cy="999729"/>
      </dsp:txXfrm>
    </dsp:sp>
    <dsp:sp modelId="{558A851A-79F5-4C13-87BA-27F27C0180BF}">
      <dsp:nvSpPr>
        <dsp:cNvPr id="0" name=""/>
        <dsp:cNvSpPr/>
      </dsp:nvSpPr>
      <dsp:spPr>
        <a:xfrm>
          <a:off x="1501646" y="3321777"/>
          <a:ext cx="1766340" cy="1413829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BADMINTON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760321" y="3528827"/>
        <a:ext cx="1248990" cy="999729"/>
      </dsp:txXfrm>
    </dsp:sp>
    <dsp:sp modelId="{8A44ED9F-7C41-4DB5-AF17-A5B23FA07A08}">
      <dsp:nvSpPr>
        <dsp:cNvPr id="0" name=""/>
        <dsp:cNvSpPr/>
      </dsp:nvSpPr>
      <dsp:spPr>
        <a:xfrm>
          <a:off x="1664918" y="1101581"/>
          <a:ext cx="1413829" cy="1413829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C00000"/>
              </a:solidFill>
            </a:rPr>
            <a:t>KARATE</a:t>
          </a:r>
        </a:p>
      </dsp:txBody>
      <dsp:txXfrm>
        <a:off x="1871968" y="1308631"/>
        <a:ext cx="999729" cy="999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108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115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121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C28F-CD05-4ABE-B5AB-AB2BDA0B5BD2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6EB4-28C5-45EF-8024-BD9FB117D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9.pn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diagramLayout" Target="../diagrams/layout6.xml" /><Relationship Id="rId7" Type="http://schemas.openxmlformats.org/officeDocument/2006/relationships/image" Target="../media/image16.jpe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1318591"/>
            <a:ext cx="6477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Parents’</a:t>
            </a:r>
            <a:r>
              <a:rPr lang="zh-CN" alt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Orientation</a:t>
            </a:r>
          </a:p>
          <a:p>
            <a:pPr algn="ctr">
              <a:defRPr/>
            </a:pPr>
            <a:r>
              <a:rPr lang="en-US" altLang="zh-C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program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2023 -2</a:t>
            </a:r>
            <a:r>
              <a:rPr lang="en-US" altLang="zh-C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4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IN" sz="3600" b="1" dirty="0" err="1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clas</a:t>
            </a:r>
            <a:r>
              <a:rPr lang="en-US" altLang="zh-C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S</a:t>
            </a:r>
            <a:r>
              <a:rPr lang="zh-CN" alt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altLang="zh-C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3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Zee HIGH SCHOOL</a:t>
            </a:r>
          </a:p>
          <a:p>
            <a:pPr algn="ctr">
              <a:defRPr/>
            </a:pPr>
            <a:r>
              <a:rPr lang="en-US" sz="3600" b="1" dirty="0" err="1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Hayathnagar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525779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</a:rPr>
              <a:t>ASSESSMENT STRUCTURE</a:t>
            </a:r>
          </a:p>
          <a:p>
            <a:pPr algn="ctr"/>
            <a:r>
              <a:rPr lang="en-US" b="1" dirty="0">
                <a:latin typeface="Verdana" pitchFamily="34" charset="0"/>
              </a:rPr>
              <a:t>Grade </a:t>
            </a:r>
            <a:r>
              <a:rPr lang="tel" b="1" dirty="0">
                <a:latin typeface="Verdana" pitchFamily="34" charset="0"/>
              </a:rPr>
              <a:t>I</a:t>
            </a:r>
            <a:r>
              <a:rPr lang="en-US" altLang="zh-CN" b="1" dirty="0">
                <a:latin typeface="Verdana" pitchFamily="34" charset="0"/>
              </a:rPr>
              <a:t>II</a:t>
            </a:r>
            <a:endParaRPr lang="en-US" b="1" dirty="0">
              <a:latin typeface="Verdana" pitchFamily="34" charset="0"/>
            </a:endParaRPr>
          </a:p>
          <a:p>
            <a:pPr algn="ctr"/>
            <a:endParaRPr lang="en-US" sz="3600" b="1" dirty="0">
              <a:latin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03979"/>
              </p:ext>
            </p:extLst>
          </p:nvPr>
        </p:nvGraphicFramePr>
        <p:xfrm>
          <a:off x="838201" y="1295400"/>
          <a:ext cx="7467598" cy="4061458"/>
        </p:xfrm>
        <a:graphic>
          <a:graphicData uri="http://schemas.openxmlformats.org/drawingml/2006/table">
            <a:tbl>
              <a:tblPr/>
              <a:tblGrid>
                <a:gridCol w="77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1988337073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597181555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788894581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1044985839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272434193"/>
                    </a:ext>
                  </a:extLst>
                </a:gridCol>
              </a:tblGrid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60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(scale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30M)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(10+5+5+30=50M)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43571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452629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60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(scale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30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M)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50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(10+5+5+30=50M)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14558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Final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Result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 TERM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+ TERM 2 =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00M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43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1233-EA62-F851-241E-E1B24FFB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b="1">
                <a:latin typeface="Algerian" panose="04020705040A02060702" pitchFamily="82" charset="0"/>
              </a:rPr>
              <a:t>Weekly Assessment Schedule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5D15E-A502-65AA-62E9-89EDC647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erlin Sans FB Demi" panose="020E0802020502020306" pitchFamily="34" charset="0"/>
              </a:rPr>
              <a:t>From 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Berlin Sans FB Demi" panose="020E0802020502020306" pitchFamily="34" charset="0"/>
              </a:rPr>
              <a:t>Spell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check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between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8:30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am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to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9:00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am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erlin Sans FB Demi" panose="020E0802020502020306" pitchFamily="34" charset="0"/>
              </a:rPr>
              <a:t> Weekly test portion will be given in almanac by  the subject teacher</a:t>
            </a:r>
            <a:r>
              <a:rPr lang="en-US" altLang="zh-CN" sz="3200" dirty="0"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Berlin Sans FB Demi" panose="020E0802020502020306" pitchFamily="34" charset="0"/>
              </a:rPr>
              <a:t>Test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will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be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conducted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by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the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subject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teacher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in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their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period.</a:t>
            </a:r>
            <a:endParaRPr lang="en-US" altLang="zh-CN" sz="32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AD62-D0EB-4430-C4D9-F432772E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Berlin Sans FB Demi" panose="020E0802020502020306" pitchFamily="34" charset="0"/>
              </a:rPr>
              <a:t>Spell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check</a:t>
            </a:r>
            <a:r>
              <a:rPr lang="zh-CN" altLang="en-US" dirty="0">
                <a:latin typeface="Berlin Sans FB Demi" panose="020E0802020502020306" pitchFamily="34" charset="0"/>
              </a:rPr>
              <a:t> </a:t>
            </a:r>
            <a:r>
              <a:rPr lang="en-US" altLang="zh-CN" dirty="0">
                <a:latin typeface="Berlin Sans FB Demi" panose="020E0802020502020306" pitchFamily="34" charset="0"/>
              </a:rPr>
              <a:t>schedule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62686-920F-B03F-717E-23947188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6528FB-E19A-752F-8191-EA493C839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514886"/>
              </p:ext>
            </p:extLst>
          </p:nvPr>
        </p:nvGraphicFramePr>
        <p:xfrm>
          <a:off x="2604656" y="2024594"/>
          <a:ext cx="3934688" cy="31672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7609">
                  <a:extLst>
                    <a:ext uri="{9D8B030D-6E8A-4147-A177-3AD203B41FA5}">
                      <a16:colId xmlns:a16="http://schemas.microsoft.com/office/drawing/2014/main" val="2393942890"/>
                    </a:ext>
                  </a:extLst>
                </a:gridCol>
                <a:gridCol w="1647079">
                  <a:extLst>
                    <a:ext uri="{9D8B030D-6E8A-4147-A177-3AD203B41FA5}">
                      <a16:colId xmlns:a16="http://schemas.microsoft.com/office/drawing/2014/main" val="4078198492"/>
                    </a:ext>
                  </a:extLst>
                </a:gridCol>
              </a:tblGrid>
              <a:tr h="5008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IN" sz="1400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ClassES</a:t>
                      </a:r>
                      <a:r>
                        <a:rPr lang="en-IN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Iii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09189"/>
                  </a:ext>
                </a:extLst>
              </a:tr>
              <a:tr h="574464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Algerian" pitchFamily="82" charset="0"/>
                        </a:rPr>
                        <a:t>      </a:t>
                      </a:r>
                      <a:r>
                        <a:rPr lang="en-US" altLang="zh-CN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021441"/>
                  </a:ext>
                </a:extLst>
              </a:tr>
              <a:tr h="338787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457679"/>
                  </a:ext>
                </a:extLst>
              </a:tr>
              <a:tr h="500815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</a:t>
                      </a:r>
                      <a:r>
                        <a:rPr lang="en-US" altLang="zh-CN" sz="1400" b="1" dirty="0">
                          <a:latin typeface="Algerian" pitchFamily="82" charset="0"/>
                        </a:rPr>
                        <a:t>Assembly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08496"/>
                  </a:ext>
                </a:extLst>
              </a:tr>
              <a:tr h="500815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</a:t>
                      </a:r>
                      <a:r>
                        <a:rPr lang="en-US" altLang="zh-CN" sz="1400" b="1" dirty="0">
                          <a:latin typeface="Algerian" pitchFamily="82" charset="0"/>
                        </a:rPr>
                        <a:t>Social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716386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     II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45810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Algerian" pitchFamily="82" charset="0"/>
                        </a:rPr>
                        <a:t>      </a:t>
                      </a:r>
                      <a:r>
                        <a:rPr lang="en-US" altLang="zh-CN" sz="1400" b="1" dirty="0">
                          <a:latin typeface="Algerian" pitchFamily="82" charset="0"/>
                        </a:rPr>
                        <a:t>It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79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9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60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Weekly Assessment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90401"/>
              </p:ext>
            </p:extLst>
          </p:nvPr>
        </p:nvGraphicFramePr>
        <p:xfrm>
          <a:off x="2709069" y="1493078"/>
          <a:ext cx="3934688" cy="28088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8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IN" sz="1400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ClassES</a:t>
                      </a:r>
                      <a:r>
                        <a:rPr lang="en-IN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Iii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64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  MATH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87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      SOCIAL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15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815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ENGLISH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     II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43000" y="4876800"/>
            <a:ext cx="6408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201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457593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Home assignment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36119"/>
              </p:ext>
            </p:extLst>
          </p:nvPr>
        </p:nvGraphicFramePr>
        <p:xfrm>
          <a:off x="1447801" y="980813"/>
          <a:ext cx="6553199" cy="38575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8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SOCIAL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ENGLISH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lang</a:t>
                      </a:r>
                      <a:r>
                        <a:rPr kumimoji="0" lang="en-US" altLang="zh-CN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UAGE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ENGLISH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72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II LANG</a:t>
                      </a:r>
                      <a:r>
                        <a:rPr lang="en-US" altLang="zh-CN" sz="1400" b="1" dirty="0">
                          <a:latin typeface="Algerian" pitchFamily="82" charset="0"/>
                        </a:rPr>
                        <a:t>UAGE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SOCIAL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II LANG</a:t>
                      </a:r>
                      <a:r>
                        <a:rPr lang="en-US" altLang="zh-CN" sz="1400" b="1" dirty="0">
                          <a:latin typeface="Algerian" pitchFamily="82" charset="0"/>
                        </a:rPr>
                        <a:t>UAGE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841500"/>
            <a:ext cx="670718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214438" y="507999"/>
            <a:ext cx="6408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800" b="1" dirty="0">
                <a:latin typeface="Algerian" pitchFamily="82" charset="0"/>
              </a:rPr>
              <a:t>P</a:t>
            </a:r>
            <a:r>
              <a:rPr lang="en-US" altLang="zh-CN" sz="2800" b="1" dirty="0">
                <a:latin typeface="Algerian" pitchFamily="82" charset="0"/>
              </a:rPr>
              <a:t>ARENT</a:t>
            </a:r>
            <a:r>
              <a:rPr lang="zh-CN" altLang="en-US" sz="2800" b="1" dirty="0">
                <a:latin typeface="Algerian" pitchFamily="82" charset="0"/>
              </a:rPr>
              <a:t> </a:t>
            </a:r>
            <a:r>
              <a:rPr lang="en-US" altLang="zh-CN" sz="2800" b="1" dirty="0">
                <a:latin typeface="Algerian" pitchFamily="82" charset="0"/>
              </a:rPr>
              <a:t>APP</a:t>
            </a:r>
            <a:r>
              <a:rPr lang="zh-CN" altLang="en-US" sz="2800" b="1" dirty="0">
                <a:latin typeface="Algerian" pitchFamily="82" charset="0"/>
              </a:rPr>
              <a:t> </a:t>
            </a:r>
            <a:r>
              <a:rPr lang="en-US" altLang="zh-CN" sz="2800" b="1" dirty="0">
                <a:latin typeface="Algerian" pitchFamily="82" charset="0"/>
              </a:rPr>
              <a:t>POWERED</a:t>
            </a:r>
            <a:r>
              <a:rPr lang="zh-CN" altLang="en-US" sz="2800" b="1" dirty="0">
                <a:latin typeface="Algerian" pitchFamily="82" charset="0"/>
              </a:rPr>
              <a:t> </a:t>
            </a:r>
            <a:r>
              <a:rPr lang="en-US" altLang="zh-CN" sz="2800" b="1" dirty="0">
                <a:latin typeface="Algerian" pitchFamily="82" charset="0"/>
              </a:rPr>
              <a:t>BY</a:t>
            </a:r>
            <a:r>
              <a:rPr lang="zh-CN" altLang="en-US" sz="2800" b="1" dirty="0">
                <a:latin typeface="Algerian" pitchFamily="82" charset="0"/>
              </a:rPr>
              <a:t> </a:t>
            </a:r>
            <a:r>
              <a:rPr lang="en-US" sz="2800" b="1" dirty="0" err="1">
                <a:latin typeface="Algerian" pitchFamily="82" charset="0"/>
              </a:rPr>
              <a:t>Edmatix</a:t>
            </a:r>
            <a:r>
              <a:rPr lang="en-US" sz="2800" b="1" dirty="0">
                <a:latin typeface="Algerian" pitchFamily="82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13" y="5181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3"/>
              </a:rPr>
              <a:t>https://itunes.apple.com/in/app/edmatix-parents-app/id1460578434?mt=8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Zee School\Desktop\Untitled.png"/>
          <p:cNvPicPr>
            <a:picLocks noChangeAspect="1" noChangeArrowheads="1"/>
          </p:cNvPicPr>
          <p:nvPr/>
        </p:nvPicPr>
        <p:blipFill>
          <a:blip r:embed="rId2"/>
          <a:srcRect t="12399" r="41568" b="8694"/>
          <a:stretch>
            <a:fillRect/>
          </a:stretch>
        </p:blipFill>
        <p:spPr bwMode="auto">
          <a:xfrm>
            <a:off x="2071688" y="901700"/>
            <a:ext cx="487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57250" y="39735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Contact:Nikita-9000835242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486400" y="1244600"/>
            <a:ext cx="2232025" cy="1511300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Assessed on a 5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en-US" sz="1600" b="1" dirty="0">
                <a:solidFill>
                  <a:schemeClr val="tx1"/>
                </a:solidFill>
              </a:rPr>
              <a:t> grading scale.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2004181"/>
              </p:ext>
            </p:extLst>
          </p:nvPr>
        </p:nvGraphicFramePr>
        <p:xfrm>
          <a:off x="685800" y="711200"/>
          <a:ext cx="6248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47800" y="533400"/>
            <a:ext cx="5791200" cy="685800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Education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912233B-7596-A21D-FBD5-932238F04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96999"/>
            <a:ext cx="7130143" cy="46899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9719909"/>
              </p:ext>
            </p:extLst>
          </p:nvPr>
        </p:nvGraphicFramePr>
        <p:xfrm>
          <a:off x="1161143" y="1687285"/>
          <a:ext cx="3156857" cy="441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57299" y="562428"/>
            <a:ext cx="73877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  <a:ea typeface="Verdana" pitchFamily="34" charset="0"/>
              </a:rPr>
              <a:t>   </a:t>
            </a:r>
            <a:r>
              <a:rPr lang="zh-CN" altLang="en-US" sz="3200" b="1" dirty="0">
                <a:latin typeface="Algerian" pitchFamily="82" charset="0"/>
                <a:ea typeface="Verdana" pitchFamily="34" charset="0"/>
              </a:rPr>
              <a:t>     </a:t>
            </a:r>
            <a:r>
              <a:rPr lang="en-US" sz="3200" b="1" dirty="0">
                <a:latin typeface="Algerian" pitchFamily="82" charset="0"/>
                <a:ea typeface="Verdana" pitchFamily="34" charset="0"/>
              </a:rPr>
              <a:t> Art </a:t>
            </a:r>
            <a:r>
              <a:rPr lang="en-US" sz="3200" b="1" dirty="0" err="1">
                <a:latin typeface="Algerian" pitchFamily="82" charset="0"/>
                <a:ea typeface="Verdana" pitchFamily="34" charset="0"/>
              </a:rPr>
              <a:t>Educatio</a:t>
            </a:r>
            <a:r>
              <a:rPr lang="en-US" altLang="zh-CN" sz="3200" b="1" dirty="0" err="1">
                <a:latin typeface="Algerian" pitchFamily="82" charset="0"/>
                <a:ea typeface="Verdana" pitchFamily="34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 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 Performing Arts</a:t>
            </a:r>
          </a:p>
          <a:p>
            <a:pPr algn="ctr"/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191178">
            <a:off x="904875" y="936625"/>
            <a:ext cx="6796088" cy="4122738"/>
          </a:xfrm>
          <a:prstGeom prst="cloudCallout">
            <a:avLst>
              <a:gd name="adj1" fmla="val 31934"/>
              <a:gd name="adj2" fmla="val 7552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 rot="20683326">
            <a:off x="1722438" y="1931988"/>
            <a:ext cx="4835525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50" b="1" dirty="0">
                <a:latin typeface="Algerian" panose="04020705040A02060702" pitchFamily="82" charset="0"/>
              </a:rPr>
              <a:t>The function of education is to teach one to think intensively and to think critically. Intelligence plus character – that is the goal of true education.” – Martin Luther King</a:t>
            </a:r>
          </a:p>
        </p:txBody>
      </p:sp>
    </p:spTree>
    <p:extLst>
      <p:ext uri="{BB962C8B-B14F-4D97-AF65-F5344CB8AC3E}">
        <p14:creationId xmlns:p14="http://schemas.microsoft.com/office/powerpoint/2010/main" val="75515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295391"/>
              </p:ext>
            </p:extLst>
          </p:nvPr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4174671" y="2895600"/>
            <a:ext cx="2961456" cy="1512168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Assessed    on a 5 point grading scale.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4841448" y="914596"/>
            <a:ext cx="6324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Discipline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 process of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controlling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one's behavior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and actions,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either through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self-motivation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or through teaching</a:t>
            </a:r>
            <a:endParaRPr lang="en-US" sz="14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5867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Verdana" pitchFamily="34" charset="0"/>
              </a:rPr>
              <a:t>“Competition is always a good thing. It   forces us to do our best. A monopoly renders people complacent and satisfied with mediocrity.”</a:t>
            </a:r>
            <a:endParaRPr lang="en-US" sz="2000" dirty="0">
              <a:latin typeface="Verdana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25808"/>
              </p:ext>
            </p:extLst>
          </p:nvPr>
        </p:nvGraphicFramePr>
        <p:xfrm>
          <a:off x="1219200" y="2209800"/>
          <a:ext cx="70866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9242337" imgH="4974767" progId="Excel.Sheet.8">
                  <p:embed/>
                </p:oleObj>
              </mc:Choice>
              <mc:Fallback>
                <p:oleObj r:id="rId3" imgW="9242337" imgH="4974767" progId="Excel.Sheet.8">
                  <p:embed/>
                  <p:pic>
                    <p:nvPicPr>
                      <p:cNvPr id="5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708660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5795" y="2915195"/>
            <a:ext cx="1809205" cy="1656805"/>
            <a:chOff x="3111506" y="2181497"/>
            <a:chExt cx="1656805" cy="1656805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3111506" y="2181497"/>
              <a:ext cx="1656805" cy="16568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CLUBS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3581399" y="1238795"/>
            <a:ext cx="2133601" cy="1281639"/>
            <a:chOff x="3020705" y="25410"/>
            <a:chExt cx="1838408" cy="1656805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020705" y="25410"/>
              <a:ext cx="1838408" cy="16568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3289934" y="268043"/>
              <a:ext cx="1299950" cy="11715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5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ENGLISH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6199082" y="1730082"/>
            <a:ext cx="2209801" cy="1389567"/>
            <a:chOff x="4861101" y="1131067"/>
            <a:chExt cx="1951584" cy="1656805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861101" y="1131067"/>
              <a:ext cx="1951584" cy="1656805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/>
            <p:nvPr/>
          </p:nvSpPr>
          <p:spPr>
            <a:xfrm>
              <a:off x="5146904" y="1373700"/>
              <a:ext cx="1379978" cy="11715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SCIENCE</a:t>
              </a: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6120276" y="3634584"/>
            <a:ext cx="2452224" cy="1332178"/>
            <a:chOff x="4978732" y="3259540"/>
            <a:chExt cx="1656805" cy="1656805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4978732" y="3259540"/>
              <a:ext cx="1656805" cy="16568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SOCIAL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3781697" y="4966761"/>
            <a:ext cx="2057400" cy="1170576"/>
            <a:chOff x="3111506" y="4337583"/>
            <a:chExt cx="1656805" cy="1656805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3111506" y="4337583"/>
              <a:ext cx="1656805" cy="16568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MATHS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823254" y="3924300"/>
            <a:ext cx="2286000" cy="1295400"/>
            <a:chOff x="989472" y="3259540"/>
            <a:chExt cx="2475910" cy="1656805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989472" y="3259540"/>
              <a:ext cx="2475910" cy="165680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 &amp; Craft</a:t>
              </a: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1051854" y="1822147"/>
            <a:ext cx="2057400" cy="1205438"/>
            <a:chOff x="1113997" y="1103453"/>
            <a:chExt cx="1917371" cy="1656805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113997" y="1103453"/>
              <a:ext cx="1917371" cy="16568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SPORTS</a:t>
              </a: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3048000" y="147389"/>
            <a:ext cx="2667000" cy="1268412"/>
          </a:xfrm>
          <a:prstGeom prst="horizontalScroll">
            <a:avLst>
              <a:gd name="adj" fmla="val 2355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 House Competitions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F3E2FC3-1913-AE3A-FD72-7D55A31E5F2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810397" y="4524460"/>
            <a:ext cx="90679" cy="442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7E4B5A-D55E-834A-B61B-548BBD5CCB7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5537797" y="3924300"/>
            <a:ext cx="582479" cy="376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1A6412-95BA-27F7-72A4-99441DA6D15E}"/>
              </a:ext>
            </a:extLst>
          </p:cNvPr>
          <p:cNvCxnSpPr>
            <a:cxnSpLocks/>
          </p:cNvCxnSpPr>
          <p:nvPr/>
        </p:nvCxnSpPr>
        <p:spPr>
          <a:xfrm flipV="1">
            <a:off x="5705929" y="2723931"/>
            <a:ext cx="562428" cy="515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BEB785-6745-0215-05A9-ACB5D1C7F8A4}"/>
              </a:ext>
            </a:extLst>
          </p:cNvPr>
          <p:cNvCxnSpPr>
            <a:cxnSpLocks/>
            <a:stCxn id="5" idx="0"/>
            <a:endCxn id="8" idx="4"/>
          </p:cNvCxnSpPr>
          <p:nvPr/>
        </p:nvCxnSpPr>
        <p:spPr>
          <a:xfrm flipH="1" flipV="1">
            <a:off x="4648200" y="2520434"/>
            <a:ext cx="162198" cy="394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5735AC8-07F4-D48E-99A7-B1B4AD8A148B}"/>
              </a:ext>
            </a:extLst>
          </p:cNvPr>
          <p:cNvCxnSpPr>
            <a:cxnSpLocks/>
          </p:cNvCxnSpPr>
          <p:nvPr/>
        </p:nvCxnSpPr>
        <p:spPr>
          <a:xfrm flipH="1">
            <a:off x="3058797" y="3924300"/>
            <a:ext cx="856070" cy="413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D201C17-4A8D-C963-8A68-E94A7B003695}"/>
              </a:ext>
            </a:extLst>
          </p:cNvPr>
          <p:cNvCxnSpPr>
            <a:cxnSpLocks/>
          </p:cNvCxnSpPr>
          <p:nvPr/>
        </p:nvCxnSpPr>
        <p:spPr>
          <a:xfrm flipH="1" flipV="1">
            <a:off x="3109254" y="2757007"/>
            <a:ext cx="961476" cy="6556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644525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lgerian" pitchFamily="82" charset="0"/>
              </a:rPr>
              <a:t>External Competitions</a:t>
            </a:r>
          </a:p>
          <a:p>
            <a:pPr algn="ctr"/>
            <a:r>
              <a:rPr lang="en-US" b="1" dirty="0">
                <a:latin typeface="Algerian" pitchFamily="82" charset="0"/>
              </a:rPr>
              <a:t>Development  of</a:t>
            </a:r>
          </a:p>
          <a:p>
            <a:pPr algn="ctr"/>
            <a:r>
              <a:rPr lang="en-US" b="1" dirty="0">
                <a:latin typeface="Algerian" pitchFamily="82" charset="0"/>
              </a:rPr>
              <a:t>Competitive Spirit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1" y="1549399"/>
            <a:ext cx="7023378" cy="3759201"/>
            <a:chOff x="1066801" y="1549399"/>
            <a:chExt cx="7023378" cy="3759201"/>
          </a:xfrm>
        </p:grpSpPr>
        <p:sp>
          <p:nvSpPr>
            <p:cNvPr id="3" name="Freeform 2"/>
            <p:cNvSpPr/>
            <p:nvPr/>
          </p:nvSpPr>
          <p:spPr>
            <a:xfrm rot="21600000">
              <a:off x="1066801" y="1549399"/>
              <a:ext cx="3323812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SOF Olympiads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NCO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NSO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IEO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ISKO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IMO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4495801" y="1549399"/>
              <a:ext cx="3594378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Interschool Competitions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FF0000"/>
                  </a:solidFill>
                  <a:latin typeface="Algerian" pitchFamily="82" charset="0"/>
                </a:rPr>
                <a:t>AVANTIKA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BALOTSAV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0000"/>
                </a:solidFill>
                <a:latin typeface="Algerian" pitchFamily="8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parenting-children-need-love-attention-hugs-discipline-manners-patience-activities-267415646.jpg"/>
          <p:cNvPicPr>
            <a:picLocks noChangeAspect="1"/>
          </p:cNvPicPr>
          <p:nvPr/>
        </p:nvPicPr>
        <p:blipFill>
          <a:blip r:embed="rId2" cstate="screen"/>
          <a:srcRect l="4286" t="6607" r="4286" b="16312"/>
          <a:stretch>
            <a:fillRect/>
          </a:stretch>
        </p:blipFill>
        <p:spPr>
          <a:xfrm>
            <a:off x="1104863" y="990600"/>
            <a:ext cx="4357719" cy="3917236"/>
          </a:xfrm>
          <a:prstGeom prst="roundRect">
            <a:avLst>
              <a:gd name="adj" fmla="val 25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248400" y="990600"/>
            <a:ext cx="1913954" cy="2286016"/>
          </a:xfrm>
          <a:prstGeom prst="wedgeEllipseCallout">
            <a:avLst>
              <a:gd name="adj1" fmla="val -79576"/>
              <a:gd name="adj2" fmla="val 72348"/>
            </a:avLst>
          </a:prstGeom>
          <a:ln/>
        </p:spPr>
        <p:style>
          <a:lnRef idx="0">
            <a:schemeClr val="accent1"/>
          </a:lnRef>
          <a:fillRef idx="1002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 the end of the day, the most overwhelming key to a child's success is the positive involvement of parents.</a:t>
            </a:r>
            <a:b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C:\Users\Zee School\Desktop\Expectations of a child from par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66737"/>
            <a:ext cx="6715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42297"/>
              </p:ext>
            </p:extLst>
          </p:nvPr>
        </p:nvGraphicFramePr>
        <p:xfrm>
          <a:off x="928688" y="725675"/>
          <a:ext cx="7215239" cy="48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LEVEL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CO-ORDINATOR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Pre-Primary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RAJEENA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8466861216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G.SWAPNA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C.SWATHI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9347976835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9652608914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9063608914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NAGA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POORNIMA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8919767840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SRIVENI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9347823052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9398182919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KONDA MADHURI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9398568778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 SRIPATHI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9347792582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XI&amp;XII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RAGHUNATH RAO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0800"/>
              </p:ext>
            </p:extLst>
          </p:nvPr>
        </p:nvGraphicFramePr>
        <p:xfrm>
          <a:off x="928688" y="807720"/>
          <a:ext cx="6462713" cy="391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. PRABHAKAR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7997131415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Verdana" pitchFamily="34" charset="0"/>
                          <a:ea typeface="Verdana" pitchFamily="34" charset="0"/>
                        </a:rPr>
                        <a:t>Mr.SATYANARAYANA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SURESH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9010105106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FAZAL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9849408877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ADMIN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SRIDHAR REDDY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Mrs. NIKITHA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9000835242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MOUNIKA</a:t>
                      </a:r>
                    </a:p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BHAVANI REDDY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7730872621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SPORTS DEPT.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SUDHAKAR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9963887998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66837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670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509962"/>
            <a:ext cx="1404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09587"/>
            <a:ext cx="6477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“The education of a child involves three major components: Teacher, Student and Parent.”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500430" y="2867013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Student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57818" y="4795839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Parent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714480" y="4510087"/>
            <a:ext cx="1537320" cy="1071570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Teacher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214688" y="3652837"/>
            <a:ext cx="2071687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7fce036-94c7-4ffe-8496-2310eefd5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20688"/>
            <a:ext cx="814407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0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143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BE INVOLVED</a:t>
            </a:r>
            <a:r>
              <a:rPr lang="en-US" altLang="en-US" sz="1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 almanac regularly and acknowledge.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Parent</a:t>
            </a:r>
            <a:r>
              <a:rPr lang="zh-CN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app</a:t>
            </a:r>
            <a:r>
              <a:rPr lang="zh-CN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powered</a:t>
            </a:r>
            <a:r>
              <a:rPr lang="zh-CN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by</a:t>
            </a:r>
            <a:r>
              <a:rPr lang="zh-CN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zh-CN" sz="1800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Edmatix</a:t>
            </a:r>
            <a:r>
              <a:rPr lang="zh-CN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software.</a:t>
            </a:r>
            <a:endParaRPr lang="en-US" altLang="en-US" sz="18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If any concern kindly communicate through almanac.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SUPPORT</a:t>
            </a:r>
            <a:r>
              <a:rPr lang="en-US" altLang="en-US" sz="1800" b="1" dirty="0"/>
              <a:t>:  </a:t>
            </a:r>
            <a:r>
              <a:rPr lang="en-US" altLang="en-US" sz="1800" b="1" dirty="0">
                <a:solidFill>
                  <a:srgbClr val="FF0000"/>
                </a:solidFill>
              </a:rPr>
              <a:t>SCHOOL RULES AND GOALS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928938" y="-642938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YOUR  SUPPORT </a:t>
            </a:r>
          </a:p>
        </p:txBody>
      </p:sp>
    </p:spTree>
    <p:extLst>
      <p:ext uri="{BB962C8B-B14F-4D97-AF65-F5344CB8AC3E}">
        <p14:creationId xmlns:p14="http://schemas.microsoft.com/office/powerpoint/2010/main" val="64917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09800" y="660400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51245185"/>
              </p:ext>
            </p:extLst>
          </p:nvPr>
        </p:nvGraphicFramePr>
        <p:xfrm>
          <a:off x="152400" y="16510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4001380"/>
              </p:ext>
            </p:extLst>
          </p:nvPr>
        </p:nvGraphicFramePr>
        <p:xfrm>
          <a:off x="244929" y="789214"/>
          <a:ext cx="8599714" cy="581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D6C6288-E4E6-9CD2-49A9-51887DD60DA9}"/>
              </a:ext>
            </a:extLst>
          </p:cNvPr>
          <p:cNvSpPr/>
          <p:nvPr/>
        </p:nvSpPr>
        <p:spPr>
          <a:xfrm>
            <a:off x="6941457" y="2922814"/>
            <a:ext cx="1957614" cy="154758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C00000"/>
                </a:solidFill>
              </a:rPr>
              <a:t>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2DD5A5-1C56-F7FE-03F1-CE2CA3F72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3" y="1397000"/>
            <a:ext cx="1925053" cy="4064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B90D24A-9634-2EF7-3980-F114EAC6B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9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9F0E-2093-15E8-C65B-1AB928B2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N" dirty="0"/>
            </a:br>
            <a:r>
              <a:rPr lang="en-IN" sz="1800" b="1" kern="1200" dirty="0">
                <a:solidFill>
                  <a:srgbClr val="7030A0"/>
                </a:solidFill>
                <a:latin typeface="Algerian" pitchFamily="82" charset="0"/>
              </a:rPr>
              <a:t>INNOVATION IN THE PRACTICES</a:t>
            </a:r>
            <a:endParaRPr lang="en-US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34EF4A5-8505-88FE-5B7E-C9153DE1E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324086"/>
              </p:ext>
            </p:extLst>
          </p:nvPr>
        </p:nvGraphicFramePr>
        <p:xfrm>
          <a:off x="600765" y="1600201"/>
          <a:ext cx="7801115" cy="4469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223">
                  <a:extLst>
                    <a:ext uri="{9D8B030D-6E8A-4147-A177-3AD203B41FA5}">
                      <a16:colId xmlns:a16="http://schemas.microsoft.com/office/drawing/2014/main" val="3752653008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3467452225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1716809678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222320396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1028732857"/>
                    </a:ext>
                  </a:extLst>
                </a:gridCol>
              </a:tblGrid>
              <a:tr h="4469296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strike="noStrike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COMMUNICATION</a:t>
                      </a: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Only Wednesday</a:t>
                      </a: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Hindi/Telugu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8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.30  &amp; 9.00 </a:t>
                      </a:r>
                      <a:r>
                        <a:rPr lang="en-IN" sz="1400" kern="1200" dirty="0" err="1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a.m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Discussion</a:t>
                      </a: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Grievance</a:t>
                      </a: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Class Assembly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778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Duration  of a period </a:t>
                      </a:r>
                    </a:p>
                    <a:p>
                      <a:pPr lvl="0" algn="ctr" defTabSz="5778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45minutes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Word of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THE DAY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Corporate 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 T - Shirt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0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074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EE7B-8F18-546E-6AE2-E035F812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B8349E-8E87-9C84-A50A-FBFA7B84E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921500"/>
          </a:xfrm>
        </p:spPr>
      </p:pic>
    </p:spTree>
    <p:extLst>
      <p:ext uri="{BB962C8B-B14F-4D97-AF65-F5344CB8AC3E}">
        <p14:creationId xmlns:p14="http://schemas.microsoft.com/office/powerpoint/2010/main" val="2799176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83593"/>
            <a:ext cx="7215238" cy="150810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tx1"/>
                </a:solidFill>
              </a:rPr>
              <a:t>Fees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Tuition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Transport </a:t>
            </a:r>
          </a:p>
        </p:txBody>
      </p:sp>
      <p:pic>
        <p:nvPicPr>
          <p:cNvPr id="5" name="Picture 2" descr="C:\Users\My Documents\Desktop\w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55230"/>
            <a:ext cx="3714776" cy="264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blob:https://web.whatsapp.com/a8745974-7a3f-45fb-b60e-0cd28c68c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C:\Users\HOME\Desktop\WhatsApp Image 2022-06-13 at 11.03.0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647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A92E-D042-C171-0B54-449C5256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3D8290A-32D2-4B10-C754-360A71DF1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680358"/>
            <a:ext cx="7737929" cy="5445806"/>
          </a:xfrm>
        </p:spPr>
      </p:pic>
    </p:spTree>
    <p:extLst>
      <p:ext uri="{BB962C8B-B14F-4D97-AF65-F5344CB8AC3E}">
        <p14:creationId xmlns:p14="http://schemas.microsoft.com/office/powerpoint/2010/main" val="354793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5797-8128-DD79-3AC6-7142CEAC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7965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Algerian" pitchFamily="82" charset="0"/>
              </a:rPr>
              <a:t>Academic</a:t>
            </a:r>
            <a:r>
              <a:rPr lang="zh-CN" altLang="en-US" b="1" dirty="0">
                <a:latin typeface="Algerian" pitchFamily="82" charset="0"/>
              </a:rPr>
              <a:t> </a:t>
            </a:r>
            <a:r>
              <a:rPr lang="en-US" altLang="zh-CN" b="1">
                <a:latin typeface="Algerian" pitchFamily="82" charset="0"/>
              </a:rPr>
              <a:t>incharge</a:t>
            </a:r>
            <a:r>
              <a:rPr lang="en-IN" sz="4400" b="1" dirty="0">
                <a:latin typeface="Algerian" pitchFamily="82" charset="0"/>
              </a:rPr>
              <a:t>-A day with Parents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96F4AB-C988-B908-3D66-296C4B74C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82" y="2550546"/>
            <a:ext cx="3393621" cy="294674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C425B4D-B56B-1EC7-E70C-B78587956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32" y="2691039"/>
            <a:ext cx="3829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4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629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05273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</a:rPr>
              <a:t>HIGHEST SCORE – SUBJECT WISE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206084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3252679284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362979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MARKS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59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0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(HINDI)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22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(TELUGU)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72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MATH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19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G.SCIENCE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55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SOCIAL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38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INFORMATIO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N TECHNOLOGY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7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1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9928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9191"/>
              </p:ext>
            </p:extLst>
          </p:nvPr>
        </p:nvGraphicFramePr>
        <p:xfrm>
          <a:off x="1517041" y="1143000"/>
          <a:ext cx="2736304" cy="4064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 LANG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GENERALSCIENCE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SOCIAL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53345" y="2184242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Algerian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897E-3B1C-9A48-58BF-74F2128E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7942943" cy="1325562"/>
          </a:xfrm>
        </p:spPr>
        <p:txBody>
          <a:bodyPr>
            <a:normAutofit/>
          </a:bodyPr>
          <a:lstStyle/>
          <a:p>
            <a:r>
              <a:rPr lang="en-US" altLang="zh-CN" sz="2000" u="sng" dirty="0">
                <a:latin typeface="Algerian" pitchFamily="82" charset="0"/>
              </a:rPr>
              <a:t>Subject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wise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 err="1">
                <a:latin typeface="Algerian" pitchFamily="82" charset="0"/>
              </a:rPr>
              <a:t>maintainance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of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note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books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By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the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students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for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the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academic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year</a:t>
            </a:r>
            <a:r>
              <a:rPr lang="zh-CN" altLang="en-US" sz="2000" u="sng" dirty="0">
                <a:latin typeface="Algerian" pitchFamily="82" charset="0"/>
              </a:rPr>
              <a:t> </a:t>
            </a:r>
            <a:r>
              <a:rPr lang="en-US" altLang="zh-CN" sz="2000" u="sng" dirty="0">
                <a:latin typeface="Algerian" pitchFamily="82" charset="0"/>
              </a:rPr>
              <a:t>2023-24</a:t>
            </a:r>
            <a:endParaRPr lang="en-US" sz="20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AF4251D-117C-D056-7572-C851B775D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1600201"/>
            <a:ext cx="7942943" cy="3915228"/>
          </a:xfrm>
        </p:spPr>
      </p:pic>
    </p:spTree>
    <p:extLst>
      <p:ext uri="{BB962C8B-B14F-4D97-AF65-F5344CB8AC3E}">
        <p14:creationId xmlns:p14="http://schemas.microsoft.com/office/powerpoint/2010/main" val="295552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55774"/>
              </p:ext>
            </p:extLst>
          </p:nvPr>
        </p:nvGraphicFramePr>
        <p:xfrm>
          <a:off x="2133600" y="685800"/>
          <a:ext cx="4136136" cy="473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99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CLASS   </a:t>
                      </a:r>
                      <a:r>
                        <a:rPr lang="en-IN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</a:t>
                      </a:r>
                      <a:r>
                        <a:rPr lang="en-US" altLang="zh-CN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ii</a:t>
                      </a:r>
                      <a:endParaRPr lang="en-US" sz="13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 </a:t>
                      </a:r>
                      <a:r>
                        <a:rPr lang="en-I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Farinaaz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Ms</a:t>
                      </a:r>
                      <a:r>
                        <a:rPr lang="zh-CN" alt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altLang="zh-C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zh-CN" alt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altLang="zh-C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Priya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Hindi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Mangala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Gite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Divya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Sharma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Tulasi</a:t>
                      </a:r>
                      <a:endParaRPr lang="en-IN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</a:t>
                      </a:r>
                      <a:r>
                        <a:rPr lang="en-US" altLang="zh-C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Sujatha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Mangala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Gite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Sangeetha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Sarada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Pooja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Sarada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zh-CN" alt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Lavanya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724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G.Science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Social Science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Prasanna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95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Shwetha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1055</Words>
  <Application>Microsoft Office PowerPoint</Application>
  <PresentationFormat>On-screen Show (4:3)</PresentationFormat>
  <Paragraphs>480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wise maintainance of note books By the students for the academic year 2023-24</vt:lpstr>
      <vt:lpstr>PowerPoint Presentation</vt:lpstr>
      <vt:lpstr>PowerPoint Presentation</vt:lpstr>
      <vt:lpstr>Weekly Assessment Schedule</vt:lpstr>
      <vt:lpstr>Spell check 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INNOVATION IN THE PRACTICES</vt:lpstr>
      <vt:lpstr>PowerPoint Presentation</vt:lpstr>
      <vt:lpstr>PowerPoint Presentation</vt:lpstr>
      <vt:lpstr>PowerPoint Presentation</vt:lpstr>
      <vt:lpstr>PowerPoint Presentation</vt:lpstr>
      <vt:lpstr>Academic incharge-A day with Parents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Keerthi Ponugoti</cp:lastModifiedBy>
  <cp:revision>93</cp:revision>
  <dcterms:created xsi:type="dcterms:W3CDTF">2006-08-16T00:00:00Z</dcterms:created>
  <dcterms:modified xsi:type="dcterms:W3CDTF">2023-06-19T08:29:57Z</dcterms:modified>
</cp:coreProperties>
</file>