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327" r:id="rId9"/>
    <p:sldId id="292" r:id="rId10"/>
    <p:sldId id="289" r:id="rId11"/>
    <p:sldId id="313" r:id="rId12"/>
    <p:sldId id="321" r:id="rId13"/>
    <p:sldId id="284" r:id="rId14"/>
    <p:sldId id="296" r:id="rId15"/>
    <p:sldId id="297" r:id="rId16"/>
    <p:sldId id="283" r:id="rId17"/>
    <p:sldId id="272" r:id="rId18"/>
    <p:sldId id="274" r:id="rId19"/>
    <p:sldId id="273" r:id="rId20"/>
    <p:sldId id="298" r:id="rId21"/>
    <p:sldId id="275" r:id="rId22"/>
    <p:sldId id="276" r:id="rId23"/>
    <p:sldId id="277" r:id="rId24"/>
    <p:sldId id="299" r:id="rId25"/>
    <p:sldId id="300" r:id="rId26"/>
    <p:sldId id="301" r:id="rId27"/>
    <p:sldId id="302" r:id="rId28"/>
    <p:sldId id="303" r:id="rId29"/>
    <p:sldId id="314" r:id="rId30"/>
    <p:sldId id="305" r:id="rId31"/>
    <p:sldId id="315" r:id="rId32"/>
    <p:sldId id="325" r:id="rId33"/>
    <p:sldId id="328" r:id="rId34"/>
    <p:sldId id="309" r:id="rId35"/>
    <p:sldId id="280" r:id="rId36"/>
    <p:sldId id="326" r:id="rId37"/>
    <p:sldId id="308" r:id="rId38"/>
    <p:sldId id="2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15F81D-FD6B-4E0F-B63B-0C2293EDB9C4}" type="pres">
      <dgm:prSet presAssocID="{1674A665-2C03-4248-BC15-FCA34696D20F}" presName="centerShape" presStyleLbl="node0" presStyleIdx="0" presStyleCnt="1"/>
      <dgm:spPr/>
    </dgm:pt>
    <dgm:pt modelId="{02FA52BC-7418-4A0C-B2AD-533EDDD06323}" type="pres">
      <dgm:prSet presAssocID="{FF0E79B2-0243-4B04-9E7C-46F0229483FE}" presName="Name9" presStyleLbl="parChTrans1D2" presStyleIdx="0" presStyleCnt="2"/>
      <dgm:spPr/>
    </dgm:pt>
    <dgm:pt modelId="{20DBFB3B-6FF5-4B10-B84F-CBBB2083D8F3}" type="pres">
      <dgm:prSet presAssocID="{FF0E79B2-0243-4B04-9E7C-46F0229483FE}" presName="connTx" presStyleLbl="parChTrans1D2" presStyleIdx="0" presStyleCnt="2"/>
      <dgm:spPr/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</dgm:pt>
    <dgm:pt modelId="{6F6FE310-3418-407A-AF77-12680E6A74E7}" type="pres">
      <dgm:prSet presAssocID="{64A0C1A6-F583-4E57-ABD1-81B9E8DDEA67}" presName="Name9" presStyleLbl="parChTrans1D2" presStyleIdx="1" presStyleCnt="2"/>
      <dgm:spPr/>
    </dgm:pt>
    <dgm:pt modelId="{11F667C2-5E48-452C-BBB6-C2EC979C8875}" type="pres">
      <dgm:prSet presAssocID="{64A0C1A6-F583-4E57-ABD1-81B9E8DDEA67}" presName="connTx" presStyleLbl="parChTrans1D2" presStyleIdx="1" presStyleCnt="2"/>
      <dgm:spPr/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gm:t>
    </dgm:pt>
    <dgm:pt modelId="{CD91005E-17C3-440E-9C3B-5159E053FA2D}" type="parTrans" cxnId="{B63DC1CB-1166-4624-9412-89398E09D64B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B63DC1CB-1166-4624-9412-89398E09D64B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gm:t>
    </dgm:pt>
    <dgm:pt modelId="{AD457644-1029-4D2C-B7BA-A40C91729C12}" type="parTrans" cxnId="{3B65C5C7-D349-4B91-BC2B-C5452C6B47D7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3B65C5C7-D349-4B91-BC2B-C5452C6B47D7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gm:t>
    </dgm:pt>
    <dgm:pt modelId="{4554B60E-C3B9-4EB1-9398-01021379764F}" type="parTrans" cxnId="{BAAAEB34-4953-4879-ADA7-2BC612A051AE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BAAAEB34-4953-4879-ADA7-2BC612A051AE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gm:t>
    </dgm:pt>
    <dgm:pt modelId="{E7A04EB4-7E2F-4B86-B913-CA8BDBE4DFF0}" type="parTrans" cxnId="{2874C0CD-B4A7-4F6A-9FB8-A46D97E8B883}">
      <dgm:prSet/>
      <dgm:spPr/>
      <dgm:t>
        <a:bodyPr/>
        <a:lstStyle/>
        <a:p>
          <a:endParaRPr lang="en-US"/>
        </a:p>
      </dgm:t>
    </dgm:pt>
    <dgm:pt modelId="{3FA7A33A-5AA8-4031-BA47-2CF472DBFE08}" type="sibTrans" cxnId="{2874C0CD-B4A7-4F6A-9FB8-A46D97E8B883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gm:t>
    </dgm:pt>
    <dgm:pt modelId="{D37868FB-18A3-4196-91F0-E753572918D2}" type="parTrans" cxnId="{E842785E-7220-4D77-8303-ACD8638112AD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842785E-7220-4D77-8303-ACD8638112AD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gm:t>
    </dgm:pt>
    <dgm:pt modelId="{4F427D3B-0AE5-4DD9-AA8A-8A6F804B3403}" type="parTrans" cxnId="{F1137070-38C0-4D63-AD4E-5C58E441A346}">
      <dgm:prSet/>
      <dgm:spPr/>
      <dgm:t>
        <a:bodyPr/>
        <a:lstStyle/>
        <a:p>
          <a:endParaRPr lang="en-US"/>
        </a:p>
      </dgm:t>
    </dgm:pt>
    <dgm:pt modelId="{774775D8-36FE-4F35-8E99-56F71DA94B39}" type="sibTrans" cxnId="{F1137070-38C0-4D63-AD4E-5C58E441A346}">
      <dgm:prSet/>
      <dgm:spPr/>
      <dgm:t>
        <a:bodyPr/>
        <a:lstStyle/>
        <a:p>
          <a:endParaRPr lang="en-US"/>
        </a:p>
      </dgm:t>
    </dgm:pt>
    <dgm:pt modelId="{89B8A5EC-5B32-4AE0-A36C-5526DE39D11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b="1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E30602-0326-42BB-9CC5-1D540EC92A12}" type="parTrans" cxnId="{7D4803B6-1B35-4B7C-AF4F-99D0908D3C70}">
      <dgm:prSet/>
      <dgm:spPr/>
      <dgm:t>
        <a:bodyPr/>
        <a:lstStyle/>
        <a:p>
          <a:endParaRPr lang="en-US"/>
        </a:p>
      </dgm:t>
    </dgm:pt>
    <dgm:pt modelId="{D6EFDE94-A003-48A8-9640-3A9446F3212E}" type="sibTrans" cxnId="{7D4803B6-1B35-4B7C-AF4F-99D0908D3C70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</a:rPr>
            <a:t>Badminton</a:t>
          </a:r>
        </a:p>
      </dgm:t>
    </dgm:pt>
    <dgm:pt modelId="{C14DF61E-77C8-4C48-9906-6CDF74D02774}" type="parTrans" cxnId="{5AE7AB41-0FAC-4881-B518-90646AE9A308}">
      <dgm:prSet/>
      <dgm:spPr/>
      <dgm:t>
        <a:bodyPr/>
        <a:lstStyle/>
        <a:p>
          <a:endParaRPr lang="en-US"/>
        </a:p>
      </dgm:t>
    </dgm:pt>
    <dgm:pt modelId="{9738559D-B55E-44E5-99C4-966CBFCA1D95}" type="sibTrans" cxnId="{5AE7AB41-0FAC-4881-B518-90646AE9A308}">
      <dgm:prSet/>
      <dgm:spPr/>
      <dgm:t>
        <a:bodyPr/>
        <a:lstStyle/>
        <a:p>
          <a:endParaRPr lang="en-US"/>
        </a:p>
      </dgm:t>
    </dgm:pt>
    <dgm:pt modelId="{13A97002-C004-4FBC-BCEB-965F342FE1DC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IN" sz="1500" b="1" dirty="0">
              <a:latin typeface="Verdana" pitchFamily="34" charset="0"/>
              <a:ea typeface="Verdana" pitchFamily="34" charset="0"/>
            </a:rPr>
            <a:t>Karate</a:t>
          </a:r>
          <a:endParaRPr lang="en-US" sz="1500" b="1" dirty="0">
            <a:latin typeface="Verdana" pitchFamily="34" charset="0"/>
            <a:ea typeface="Verdana" pitchFamily="34" charset="0"/>
          </a:endParaRPr>
        </a:p>
      </dgm:t>
    </dgm:pt>
    <dgm:pt modelId="{A821E5F5-C214-404A-B0C9-5B0CA2E3471C}" type="parTrans" cxnId="{393DF886-C2CD-44AF-9EA4-414BD2612CA4}">
      <dgm:prSet/>
      <dgm:spPr/>
      <dgm:t>
        <a:bodyPr/>
        <a:lstStyle/>
        <a:p>
          <a:endParaRPr lang="en-US"/>
        </a:p>
      </dgm:t>
    </dgm:pt>
    <dgm:pt modelId="{60F4A3B1-DFB1-4BF3-A0AA-92056ACD1CAC}" type="sibTrans" cxnId="{393DF886-C2CD-44AF-9EA4-414BD2612CA4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</dgm:pt>
    <dgm:pt modelId="{B85C38B8-5C71-4CD8-AA00-A9C0F0732DE6}" type="pres">
      <dgm:prSet presAssocID="{14BE4DF5-D70C-4D45-BA53-DA45C22CACB2}" presName="rootConnector" presStyleLbl="node1" presStyleIdx="0" presStyleCnt="2"/>
      <dgm:spPr/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9"/>
      <dgm:spPr/>
    </dgm:pt>
    <dgm:pt modelId="{ED63F541-C2FC-41E4-8F92-5A4133AE5747}" type="pres">
      <dgm:prSet presAssocID="{7C59C5A9-DDD6-42EE-AB74-7A38FB9260B6}" presName="childText" presStyleLbl="bgAcc1" presStyleIdx="0" presStyleCnt="9" custScaleX="148291">
        <dgm:presLayoutVars>
          <dgm:bulletEnabled val="1"/>
        </dgm:presLayoutVars>
      </dgm:prSet>
      <dgm:spPr/>
    </dgm:pt>
    <dgm:pt modelId="{C6909A26-BD96-4A3E-BFE5-A82773860140}" type="pres">
      <dgm:prSet presAssocID="{AD457644-1029-4D2C-B7BA-A40C91729C12}" presName="Name13" presStyleLbl="parChTrans1D2" presStyleIdx="1" presStyleCnt="9"/>
      <dgm:spPr/>
    </dgm:pt>
    <dgm:pt modelId="{EFA4680C-9D38-4FFF-BA67-B3AE43AE3531}" type="pres">
      <dgm:prSet presAssocID="{C7819D81-AF04-4BD0-AABC-8A74E51EB3E5}" presName="childText" presStyleLbl="bgAcc1" presStyleIdx="1" presStyleCnt="9" custScaleX="154211" custScaleY="95037" custLinFactNeighborX="-4840" custLinFactNeighborY="1951">
        <dgm:presLayoutVars>
          <dgm:bulletEnabled val="1"/>
        </dgm:presLayoutVars>
      </dgm:prSet>
      <dgm:spPr/>
    </dgm:pt>
    <dgm:pt modelId="{EE290DC5-2341-46C1-9DDA-32B0F7DFDC3A}" type="pres">
      <dgm:prSet presAssocID="{4554B60E-C3B9-4EB1-9398-01021379764F}" presName="Name13" presStyleLbl="parChTrans1D2" presStyleIdx="2" presStyleCnt="9"/>
      <dgm:spPr/>
    </dgm:pt>
    <dgm:pt modelId="{FAB4E6AF-1628-43C0-95AC-D1F09738AA65}" type="pres">
      <dgm:prSet presAssocID="{9EEF0CE3-75C7-4F76-95C0-1B9987CAAA20}" presName="childText" presStyleLbl="bgAcc1" presStyleIdx="2" presStyleCnt="9" custScaleX="153312" custScaleY="90576" custLinFactNeighborX="8606" custLinFactNeighborY="3769">
        <dgm:presLayoutVars>
          <dgm:bulletEnabled val="1"/>
        </dgm:presLayoutVars>
      </dgm:prSet>
      <dgm:spPr/>
    </dgm:pt>
    <dgm:pt modelId="{E9C3DDAD-6278-4C07-83BC-F81F98CD204B}" type="pres">
      <dgm:prSet presAssocID="{A821E5F5-C214-404A-B0C9-5B0CA2E3471C}" presName="Name13" presStyleLbl="parChTrans1D2" presStyleIdx="3" presStyleCnt="9"/>
      <dgm:spPr/>
    </dgm:pt>
    <dgm:pt modelId="{5745315C-EB6C-4874-9CF2-B2BE8F4FF21A}" type="pres">
      <dgm:prSet presAssocID="{13A97002-C004-4FBC-BCEB-965F342FE1DC}" presName="childText" presStyleLbl="bgAcc1" presStyleIdx="3" presStyleCnt="9" custScaleX="150082" custScaleY="79348" custLinFactNeighborX="1801" custLinFactNeighborY="3755">
        <dgm:presLayoutVars>
          <dgm:bulletEnabled val="1"/>
        </dgm:presLayoutVars>
      </dgm:prSet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117981" custScaleY="106364" custLinFactNeighborX="36416" custLinFactNeighborY="8466"/>
      <dgm:spPr/>
    </dgm:pt>
    <dgm:pt modelId="{EC703199-E083-4C6C-9E6E-1C5203E53F6F}" type="pres">
      <dgm:prSet presAssocID="{7112E54E-9403-4820-A7C6-EEBF4E115520}" presName="rootConnector" presStyleLbl="node1" presStyleIdx="1" presStyleCnt="2"/>
      <dgm:spPr/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4" presStyleCnt="9"/>
      <dgm:spPr/>
    </dgm:pt>
    <dgm:pt modelId="{6CFAC1A8-FDE7-414E-B52D-5B445CD2016B}" type="pres">
      <dgm:prSet presAssocID="{2D77E352-A5F4-4243-BA01-241CA25A222E}" presName="childText" presStyleLbl="bgAcc1" presStyleIdx="4" presStyleCnt="9" custScaleX="148291" custLinFactNeighborX="76684" custLinFactNeighborY="0">
        <dgm:presLayoutVars>
          <dgm:bulletEnabled val="1"/>
        </dgm:presLayoutVars>
      </dgm:prSet>
      <dgm:spPr/>
    </dgm:pt>
    <dgm:pt modelId="{757DF1B1-FA05-49A6-9C7D-E954C31605E6}" type="pres">
      <dgm:prSet presAssocID="{D37868FB-18A3-4196-91F0-E753572918D2}" presName="Name13" presStyleLbl="parChTrans1D2" presStyleIdx="5" presStyleCnt="9"/>
      <dgm:spPr/>
    </dgm:pt>
    <dgm:pt modelId="{3333A275-7FD7-4F8C-975A-4874A8F99CE4}" type="pres">
      <dgm:prSet presAssocID="{E776DE7D-E2BE-477A-9E78-01206CC81B5F}" presName="childText" presStyleLbl="bgAcc1" presStyleIdx="5" presStyleCnt="9" custScaleX="154211" custScaleY="95037" custLinFactNeighborX="71844" custLinFactNeighborY="1951">
        <dgm:presLayoutVars>
          <dgm:bulletEnabled val="1"/>
        </dgm:presLayoutVars>
      </dgm:prSet>
      <dgm:spPr/>
    </dgm:pt>
    <dgm:pt modelId="{C6A060B0-5D39-4E9B-85DE-9B651EE86B05}" type="pres">
      <dgm:prSet presAssocID="{4F427D3B-0AE5-4DD9-AA8A-8A6F804B3403}" presName="Name13" presStyleLbl="parChTrans1D2" presStyleIdx="6" presStyleCnt="9"/>
      <dgm:spPr/>
    </dgm:pt>
    <dgm:pt modelId="{26384B02-09EB-4F4F-8519-8387DB4C940B}" type="pres">
      <dgm:prSet presAssocID="{891E743D-E020-433F-9DCB-EE15319F18D9}" presName="childText" presStyleLbl="bgAcc1" presStyleIdx="6" presStyleCnt="9" custScaleX="169319" custScaleY="90576" custLinFactNeighborX="74663" custLinFactNeighborY="2273">
        <dgm:presLayoutVars>
          <dgm:bulletEnabled val="1"/>
        </dgm:presLayoutVars>
      </dgm:prSet>
      <dgm:spPr/>
    </dgm:pt>
    <dgm:pt modelId="{5C869638-03DE-49F2-A7A5-CE74AC462C1D}" type="pres">
      <dgm:prSet presAssocID="{36E30602-0326-42BB-9CC5-1D540EC92A12}" presName="Name13" presStyleLbl="parChTrans1D2" presStyleIdx="7" presStyleCnt="9"/>
      <dgm:spPr/>
    </dgm:pt>
    <dgm:pt modelId="{DBC8C002-F081-4193-8F78-8DEEFCDDFA65}" type="pres">
      <dgm:prSet presAssocID="{89B8A5EC-5B32-4AE0-A36C-5526DE39D119}" presName="childText" presStyleLbl="bgAcc1" presStyleIdx="7" presStyleCnt="9" custScaleX="150043" custLinFactNeighborX="76684" custLinFactNeighborY="0">
        <dgm:presLayoutVars>
          <dgm:bulletEnabled val="1"/>
        </dgm:presLayoutVars>
      </dgm:prSet>
      <dgm:spPr/>
    </dgm:pt>
    <dgm:pt modelId="{9B23490E-716B-4664-BD88-DC733F7E6133}" type="pres">
      <dgm:prSet presAssocID="{C14DF61E-77C8-4C48-9906-6CDF74D02774}" presName="Name13" presStyleLbl="parChTrans1D2" presStyleIdx="8" presStyleCnt="9"/>
      <dgm:spPr/>
    </dgm:pt>
    <dgm:pt modelId="{CA8DABAD-FEAA-423B-B785-C8755D11F05D}" type="pres">
      <dgm:prSet presAssocID="{A6DC626D-39C2-4B59-A48A-4DB7A2AD0F7B}" presName="childText" presStyleLbl="bgAcc1" presStyleIdx="8" presStyleCnt="9" custScaleX="155762" custLinFactNeighborX="76583" custLinFactNeighborY="3804">
        <dgm:presLayoutVars>
          <dgm:bulletEnabled val="1"/>
        </dgm:presLayoutVars>
      </dgm:prSet>
      <dgm:spPr/>
    </dgm:pt>
  </dgm:ptLst>
  <dgm:cxnLst>
    <dgm:cxn modelId="{338A5B02-F93E-49E3-8EED-7D77F0E078C7}" type="presOf" srcId="{D37868FB-18A3-4196-91F0-E753572918D2}" destId="{757DF1B1-FA05-49A6-9C7D-E954C31605E6}" srcOrd="0" destOrd="0" presId="urn:microsoft.com/office/officeart/2005/8/layout/hierarchy3"/>
    <dgm:cxn modelId="{A3CB8B02-78D7-4DBF-8F69-797D2E1F0CFB}" type="presOf" srcId="{89B8A5EC-5B32-4AE0-A36C-5526DE39D119}" destId="{DBC8C002-F081-4193-8F78-8DEEFCDDFA65}" srcOrd="0" destOrd="0" presId="urn:microsoft.com/office/officeart/2005/8/layout/hierarchy3"/>
    <dgm:cxn modelId="{C2CCF62D-0AAB-4EB1-BB15-3BB9F88BE63D}" type="presOf" srcId="{E7A04EB4-7E2F-4B86-B913-CA8BDBE4DFF0}" destId="{6772A5CD-EB1A-49C2-9DE6-1807EA91A369}" srcOrd="0" destOrd="0" presId="urn:microsoft.com/office/officeart/2005/8/layout/hierarchy3"/>
    <dgm:cxn modelId="{BAAAEB34-4953-4879-ADA7-2BC612A051AE}" srcId="{14BE4DF5-D70C-4D45-BA53-DA45C22CACB2}" destId="{9EEF0CE3-75C7-4F76-95C0-1B9987CAAA20}" srcOrd="2" destOrd="0" parTransId="{4554B60E-C3B9-4EB1-9398-01021379764F}" sibTransId="{AD47C39D-5E59-452C-A235-4C10066377B1}"/>
    <dgm:cxn modelId="{1486BD3A-E71B-4C9B-9995-A61CE08AD3C5}" type="presOf" srcId="{C7819D81-AF04-4BD0-AABC-8A74E51EB3E5}" destId="{EFA4680C-9D38-4FFF-BA67-B3AE43AE3531}" srcOrd="0" destOrd="0" presId="urn:microsoft.com/office/officeart/2005/8/layout/hierarchy3"/>
    <dgm:cxn modelId="{E3333B5C-8EEA-49FA-A709-F2FFE45EEE37}" type="presOf" srcId="{4554B60E-C3B9-4EB1-9398-01021379764F}" destId="{EE290DC5-2341-46C1-9DDA-32B0F7DFDC3A}" srcOrd="0" destOrd="0" presId="urn:microsoft.com/office/officeart/2005/8/layout/hierarchy3"/>
    <dgm:cxn modelId="{E842785E-7220-4D77-8303-ACD8638112AD}" srcId="{7112E54E-9403-4820-A7C6-EEBF4E115520}" destId="{E776DE7D-E2BE-477A-9E78-01206CC81B5F}" srcOrd="1" destOrd="0" parTransId="{D37868FB-18A3-4196-91F0-E753572918D2}" sibTransId="{7BFE8823-FA58-470D-818A-FFD4692B6EF3}"/>
    <dgm:cxn modelId="{5AE7AB41-0FAC-4881-B518-90646AE9A308}" srcId="{7112E54E-9403-4820-A7C6-EEBF4E115520}" destId="{A6DC626D-39C2-4B59-A48A-4DB7A2AD0F7B}" srcOrd="4" destOrd="0" parTransId="{C14DF61E-77C8-4C48-9906-6CDF74D02774}" sibTransId="{9738559D-B55E-44E5-99C4-966CBFCA1D95}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34A84A6C-71E3-48ED-8548-4276294B11D3}" type="presOf" srcId="{AD457644-1029-4D2C-B7BA-A40C91729C12}" destId="{C6909A26-BD96-4A3E-BFE5-A82773860140}" srcOrd="0" destOrd="0" presId="urn:microsoft.com/office/officeart/2005/8/layout/hierarchy3"/>
    <dgm:cxn modelId="{8A29746C-A758-438E-AF7D-47C2366CFC60}" type="presOf" srcId="{4F427D3B-0AE5-4DD9-AA8A-8A6F804B3403}" destId="{C6A060B0-5D39-4E9B-85DE-9B651EE86B05}" srcOrd="0" destOrd="0" presId="urn:microsoft.com/office/officeart/2005/8/layout/hierarchy3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F1137070-38C0-4D63-AD4E-5C58E441A346}" srcId="{7112E54E-9403-4820-A7C6-EEBF4E115520}" destId="{891E743D-E020-433F-9DCB-EE15319F18D9}" srcOrd="2" destOrd="0" parTransId="{4F427D3B-0AE5-4DD9-AA8A-8A6F804B3403}" sibTransId="{774775D8-36FE-4F35-8E99-56F71DA94B39}"/>
    <dgm:cxn modelId="{DEAD4F52-5E83-4382-A283-79B08CBD920A}" type="presOf" srcId="{9EEF0CE3-75C7-4F76-95C0-1B9987CAAA20}" destId="{FAB4E6AF-1628-43C0-95AC-D1F09738AA65}" srcOrd="0" destOrd="0" presId="urn:microsoft.com/office/officeart/2005/8/layout/hierarchy3"/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D9A95A7F-00D0-472B-A9DD-3C981D5EF9C2}" type="presOf" srcId="{A821E5F5-C214-404A-B0C9-5B0CA2E3471C}" destId="{E9C3DDAD-6278-4C07-83BC-F81F98CD204B}" srcOrd="0" destOrd="0" presId="urn:microsoft.com/office/officeart/2005/8/layout/hierarchy3"/>
    <dgm:cxn modelId="{393DF886-C2CD-44AF-9EA4-414BD2612CA4}" srcId="{14BE4DF5-D70C-4D45-BA53-DA45C22CACB2}" destId="{13A97002-C004-4FBC-BCEB-965F342FE1DC}" srcOrd="3" destOrd="0" parTransId="{A821E5F5-C214-404A-B0C9-5B0CA2E3471C}" sibTransId="{60F4A3B1-DFB1-4BF3-A0AA-92056ACD1CAC}"/>
    <dgm:cxn modelId="{C6A50589-08D9-4E13-ABE3-FCFFB4327924}" type="presOf" srcId="{2D77E352-A5F4-4243-BA01-241CA25A222E}" destId="{6CFAC1A8-FDE7-414E-B52D-5B445CD2016B}" srcOrd="0" destOrd="0" presId="urn:microsoft.com/office/officeart/2005/8/layout/hierarchy3"/>
    <dgm:cxn modelId="{11CF5D96-E844-4F54-B2D7-34AD2499CE42}" type="presOf" srcId="{7C59C5A9-DDD6-42EE-AB74-7A38FB9260B6}" destId="{ED63F541-C2FC-41E4-8F92-5A4133AE5747}" srcOrd="0" destOrd="0" presId="urn:microsoft.com/office/officeart/2005/8/layout/hierarchy3"/>
    <dgm:cxn modelId="{C48C0A9A-2CBF-4677-9764-BF29BE6C2308}" type="presOf" srcId="{13A97002-C004-4FBC-BCEB-965F342FE1DC}" destId="{5745315C-EB6C-4874-9CF2-B2BE8F4FF21A}" srcOrd="0" destOrd="0" presId="urn:microsoft.com/office/officeart/2005/8/layout/hierarchy3"/>
    <dgm:cxn modelId="{B8BED4A1-9C59-435F-92D4-C50054C05385}" type="presOf" srcId="{36E30602-0326-42BB-9CC5-1D540EC92A12}" destId="{5C869638-03DE-49F2-A7A5-CE74AC462C1D}" srcOrd="0" destOrd="0" presId="urn:microsoft.com/office/officeart/2005/8/layout/hierarchy3"/>
    <dgm:cxn modelId="{67E9BDA4-1CC9-4DFA-A8F1-EDBE1F114C11}" type="presOf" srcId="{E776DE7D-E2BE-477A-9E78-01206CC81B5F}" destId="{3333A275-7FD7-4F8C-975A-4874A8F99CE4}" srcOrd="0" destOrd="0" presId="urn:microsoft.com/office/officeart/2005/8/layout/hierarchy3"/>
    <dgm:cxn modelId="{7D4803B6-1B35-4B7C-AF4F-99D0908D3C70}" srcId="{7112E54E-9403-4820-A7C6-EEBF4E115520}" destId="{89B8A5EC-5B32-4AE0-A36C-5526DE39D119}" srcOrd="3" destOrd="0" parTransId="{36E30602-0326-42BB-9CC5-1D540EC92A12}" sibTransId="{D6EFDE94-A003-48A8-9640-3A9446F3212E}"/>
    <dgm:cxn modelId="{AD745CBD-FA72-4ED2-BFC6-4991237AD37F}" type="presOf" srcId="{891E743D-E020-433F-9DCB-EE15319F18D9}" destId="{26384B02-09EB-4F4F-8519-8387DB4C940B}" srcOrd="0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7CECADBD-E5DD-423A-9097-DCAF701B3DE2}" type="presOf" srcId="{C14DF61E-77C8-4C48-9906-6CDF74D02774}" destId="{9B23490E-716B-4664-BD88-DC733F7E6133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3B65C5C7-D349-4B91-BC2B-C5452C6B47D7}" srcId="{14BE4DF5-D70C-4D45-BA53-DA45C22CACB2}" destId="{C7819D81-AF04-4BD0-AABC-8A74E51EB3E5}" srcOrd="1" destOrd="0" parTransId="{AD457644-1029-4D2C-B7BA-A40C91729C12}" sibTransId="{0A50724A-86AF-43AA-87D1-7AF9C487314B}"/>
    <dgm:cxn modelId="{B63DC1CB-1166-4624-9412-89398E09D64B}" srcId="{14BE4DF5-D70C-4D45-BA53-DA45C22CACB2}" destId="{7C59C5A9-DDD6-42EE-AB74-7A38FB9260B6}" srcOrd="0" destOrd="0" parTransId="{CD91005E-17C3-440E-9C3B-5159E053FA2D}" sibTransId="{B86DC33C-994E-4E62-8456-E61E3E8B1BA6}"/>
    <dgm:cxn modelId="{2874C0CD-B4A7-4F6A-9FB8-A46D97E8B883}" srcId="{7112E54E-9403-4820-A7C6-EEBF4E115520}" destId="{2D77E352-A5F4-4243-BA01-241CA25A222E}" srcOrd="0" destOrd="0" parTransId="{E7A04EB4-7E2F-4B86-B913-CA8BDBE4DFF0}" sibTransId="{3FA7A33A-5AA8-4031-BA47-2CF472DBFE08}"/>
    <dgm:cxn modelId="{4FBDE4D7-8A41-426B-B417-862BFCA60E8F}" type="presOf" srcId="{A6DC626D-39C2-4B59-A48A-4DB7A2AD0F7B}" destId="{CA8DABAD-FEAA-423B-B785-C8755D11F05D}" srcOrd="0" destOrd="0" presId="urn:microsoft.com/office/officeart/2005/8/layout/hierarchy3"/>
    <dgm:cxn modelId="{C37791DA-F6DB-4457-A6AC-B6F0CD0C881B}" type="presOf" srcId="{CD91005E-17C3-440E-9C3B-5159E053FA2D}" destId="{28723E13-CC48-48B3-A7B9-9A3CF50C52EA}" srcOrd="0" destOrd="0" presId="urn:microsoft.com/office/officeart/2005/8/layout/hierarchy3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898EAA60-6AE2-4A7E-AE6D-8C07CE388B31}" type="presParOf" srcId="{C6F8CD40-29B1-47C2-831D-CA4B36842D14}" destId="{28723E13-CC48-48B3-A7B9-9A3CF50C52EA}" srcOrd="0" destOrd="0" presId="urn:microsoft.com/office/officeart/2005/8/layout/hierarchy3"/>
    <dgm:cxn modelId="{94B5833F-0F97-4773-8585-0088A6312A37}" type="presParOf" srcId="{C6F8CD40-29B1-47C2-831D-CA4B36842D14}" destId="{ED63F541-C2FC-41E4-8F92-5A4133AE5747}" srcOrd="1" destOrd="0" presId="urn:microsoft.com/office/officeart/2005/8/layout/hierarchy3"/>
    <dgm:cxn modelId="{D82F1D8C-1D0B-4C78-BC5C-B4F3FF947B22}" type="presParOf" srcId="{C6F8CD40-29B1-47C2-831D-CA4B36842D14}" destId="{C6909A26-BD96-4A3E-BFE5-A82773860140}" srcOrd="2" destOrd="0" presId="urn:microsoft.com/office/officeart/2005/8/layout/hierarchy3"/>
    <dgm:cxn modelId="{4D9CDC85-33EA-4A39-BA94-BB5ADCC24DBB}" type="presParOf" srcId="{C6F8CD40-29B1-47C2-831D-CA4B36842D14}" destId="{EFA4680C-9D38-4FFF-BA67-B3AE43AE3531}" srcOrd="3" destOrd="0" presId="urn:microsoft.com/office/officeart/2005/8/layout/hierarchy3"/>
    <dgm:cxn modelId="{95C0BE0E-1AEF-4D53-89F5-BEB563E27DF6}" type="presParOf" srcId="{C6F8CD40-29B1-47C2-831D-CA4B36842D14}" destId="{EE290DC5-2341-46C1-9DDA-32B0F7DFDC3A}" srcOrd="4" destOrd="0" presId="urn:microsoft.com/office/officeart/2005/8/layout/hierarchy3"/>
    <dgm:cxn modelId="{F0645122-85CE-43E8-9793-0822EAFC1199}" type="presParOf" srcId="{C6F8CD40-29B1-47C2-831D-CA4B36842D14}" destId="{FAB4E6AF-1628-43C0-95AC-D1F09738AA65}" srcOrd="5" destOrd="0" presId="urn:microsoft.com/office/officeart/2005/8/layout/hierarchy3"/>
    <dgm:cxn modelId="{BD817F77-6345-47D7-B34A-4552902390B9}" type="presParOf" srcId="{C6F8CD40-29B1-47C2-831D-CA4B36842D14}" destId="{E9C3DDAD-6278-4C07-83BC-F81F98CD204B}" srcOrd="6" destOrd="0" presId="urn:microsoft.com/office/officeart/2005/8/layout/hierarchy3"/>
    <dgm:cxn modelId="{83F5BFA1-D454-4CB0-A02A-6E7C2009A31B}" type="presParOf" srcId="{C6F8CD40-29B1-47C2-831D-CA4B36842D14}" destId="{5745315C-EB6C-4874-9CF2-B2BE8F4FF21A}" srcOrd="7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  <dgm:cxn modelId="{8C8429A5-230D-4157-AA6D-3553FC014FEF}" type="presParOf" srcId="{4BBBE1D2-48C7-45A0-8C17-AB8EE725AC18}" destId="{6772A5CD-EB1A-49C2-9DE6-1807EA91A369}" srcOrd="0" destOrd="0" presId="urn:microsoft.com/office/officeart/2005/8/layout/hierarchy3"/>
    <dgm:cxn modelId="{D3A6BC35-701C-4FEA-8D5F-D41B5EBC26B3}" type="presParOf" srcId="{4BBBE1D2-48C7-45A0-8C17-AB8EE725AC18}" destId="{6CFAC1A8-FDE7-414E-B52D-5B445CD2016B}" srcOrd="1" destOrd="0" presId="urn:microsoft.com/office/officeart/2005/8/layout/hierarchy3"/>
    <dgm:cxn modelId="{91141CCF-084E-4645-904D-499F920B8B0A}" type="presParOf" srcId="{4BBBE1D2-48C7-45A0-8C17-AB8EE725AC18}" destId="{757DF1B1-FA05-49A6-9C7D-E954C31605E6}" srcOrd="2" destOrd="0" presId="urn:microsoft.com/office/officeart/2005/8/layout/hierarchy3"/>
    <dgm:cxn modelId="{86E883AE-F110-4C12-AD14-2D37D0763469}" type="presParOf" srcId="{4BBBE1D2-48C7-45A0-8C17-AB8EE725AC18}" destId="{3333A275-7FD7-4F8C-975A-4874A8F99CE4}" srcOrd="3" destOrd="0" presId="urn:microsoft.com/office/officeart/2005/8/layout/hierarchy3"/>
    <dgm:cxn modelId="{5109FFBA-0358-42A1-AB14-555E4D1443C2}" type="presParOf" srcId="{4BBBE1D2-48C7-45A0-8C17-AB8EE725AC18}" destId="{C6A060B0-5D39-4E9B-85DE-9B651EE86B05}" srcOrd="4" destOrd="0" presId="urn:microsoft.com/office/officeart/2005/8/layout/hierarchy3"/>
    <dgm:cxn modelId="{B06933D9-ADE8-42D1-822F-EC59CEB0AD70}" type="presParOf" srcId="{4BBBE1D2-48C7-45A0-8C17-AB8EE725AC18}" destId="{26384B02-09EB-4F4F-8519-8387DB4C940B}" srcOrd="5" destOrd="0" presId="urn:microsoft.com/office/officeart/2005/8/layout/hierarchy3"/>
    <dgm:cxn modelId="{59ED603F-F9DF-403C-9E3E-F22411C7F88E}" type="presParOf" srcId="{4BBBE1D2-48C7-45A0-8C17-AB8EE725AC18}" destId="{5C869638-03DE-49F2-A7A5-CE74AC462C1D}" srcOrd="6" destOrd="0" presId="urn:microsoft.com/office/officeart/2005/8/layout/hierarchy3"/>
    <dgm:cxn modelId="{8E100750-5F4F-4B4E-A09A-67FD04A0109E}" type="presParOf" srcId="{4BBBE1D2-48C7-45A0-8C17-AB8EE725AC18}" destId="{DBC8C002-F081-4193-8F78-8DEEFCDDFA65}" srcOrd="7" destOrd="0" presId="urn:microsoft.com/office/officeart/2005/8/layout/hierarchy3"/>
    <dgm:cxn modelId="{B3130E4F-CA57-4FDD-9E28-722DABB3D0A8}" type="presParOf" srcId="{4BBBE1D2-48C7-45A0-8C17-AB8EE725AC18}" destId="{9B23490E-716B-4664-BD88-DC733F7E6133}" srcOrd="8" destOrd="0" presId="urn:microsoft.com/office/officeart/2005/8/layout/hierarchy3"/>
    <dgm:cxn modelId="{3E50B9E8-12D8-4C04-A26C-8CB6CC0F2916}" type="presParOf" srcId="{4BBBE1D2-48C7-45A0-8C17-AB8EE725AC18}" destId="{CA8DABAD-FEAA-423B-B785-C8755D11F05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r>
            <a:rPr lang="en-US" b="1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Vocal 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9ED9D390-6E4A-4CFD-8661-2B0B41DFFBC3}">
      <dgm:prSet phldrT="[Text]"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gm:t>
    </dgm:pt>
    <dgm:pt modelId="{81E54B0F-69BE-4F84-BCC5-438AB35EBD74}" type="parTrans" cxnId="{B82312CC-CF18-44DB-AAFE-98D4845CBAD8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B62DDAC0-E52A-4CF8-B3EE-CFD6A14E1BC9}" type="sibTrans" cxnId="{B82312CC-CF18-44DB-AAFE-98D4845CBAD8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Dramatics</a:t>
          </a: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DC5DBA-2817-4785-BC54-57A67B7E7384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IN" sz="1600" b="1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dirty="0">
              <a:latin typeface="Algerian" pitchFamily="82" charset="0"/>
              <a:ea typeface="Verdana" pitchFamily="34" charset="0"/>
            </a:rPr>
            <a:t> Dance</a:t>
          </a:r>
          <a:endParaRPr lang="en-US" sz="1600" b="1" dirty="0">
            <a:latin typeface="Algerian" pitchFamily="82" charset="0"/>
            <a:ea typeface="Verdana" pitchFamily="34" charset="0"/>
          </a:endParaRPr>
        </a:p>
      </dgm:t>
    </dgm:pt>
    <dgm:pt modelId="{6838A8A6-4F33-4DF0-BD29-CCB8EA98892A}" type="parTrans" cxnId="{11BD424B-0B9F-4685-9663-1A4A6A3F392C}">
      <dgm:prSet/>
      <dgm:spPr/>
      <dgm:t>
        <a:bodyPr/>
        <a:lstStyle/>
        <a:p>
          <a:endParaRPr lang="en-US" dirty="0"/>
        </a:p>
      </dgm:t>
    </dgm:pt>
    <dgm:pt modelId="{7BC609DD-4564-4D43-9FF2-B6B62D4D6566}" type="sibTrans" cxnId="{11BD424B-0B9F-4685-9663-1A4A6A3F392C}">
      <dgm:prSet/>
      <dgm:spPr/>
      <dgm:t>
        <a:bodyPr/>
        <a:lstStyle/>
        <a:p>
          <a:endParaRPr lang="en-US"/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</dgm:pt>
    <dgm:pt modelId="{29A71B07-D28D-4620-9CEB-843E7236C0EF}" type="pres">
      <dgm:prSet presAssocID="{E6FF43C4-50B9-4007-87FB-CDFCA9CD8C90}" presName="rootConnector" presStyleLbl="node1" presStyleIdx="0" presStyleCnt="1"/>
      <dgm:spPr/>
    </dgm:pt>
    <dgm:pt modelId="{9A002444-2C8A-4091-B802-2B393E199030}" type="pres">
      <dgm:prSet presAssocID="{E6FF43C4-50B9-4007-87FB-CDFCA9CD8C90}" presName="childShape" presStyleCnt="0"/>
      <dgm:spPr/>
    </dgm:pt>
    <dgm:pt modelId="{04274A96-8DD6-471F-8E0F-0F60934CC408}" type="pres">
      <dgm:prSet presAssocID="{6C4F7297-9302-4454-8D30-F719C54EA664}" presName="Name13" presStyleLbl="parChTrans1D2" presStyleIdx="0" presStyleCnt="5"/>
      <dgm:spPr/>
    </dgm:pt>
    <dgm:pt modelId="{EB35CC38-0468-40B1-9DE6-5B47D3DDB51D}" type="pres">
      <dgm:prSet presAssocID="{03E928BC-4621-438A-9798-57B8678D321D}" presName="childText" presStyleLbl="bgAcc1" presStyleIdx="0" presStyleCnt="5" custScaleX="129604" custLinFactNeighborX="7767" custLinFactNeighborY="6209">
        <dgm:presLayoutVars>
          <dgm:bulletEnabled val="1"/>
        </dgm:presLayoutVars>
      </dgm:prSet>
      <dgm:spPr/>
    </dgm:pt>
    <dgm:pt modelId="{8F42D053-B59E-4BAD-B051-71D201A11144}" type="pres">
      <dgm:prSet presAssocID="{81E54B0F-69BE-4F84-BCC5-438AB35EBD74}" presName="Name13" presStyleLbl="parChTrans1D2" presStyleIdx="1" presStyleCnt="5"/>
      <dgm:spPr/>
    </dgm:pt>
    <dgm:pt modelId="{0FAEC719-8796-46C8-A6B1-79316994B888}" type="pres">
      <dgm:prSet presAssocID="{9ED9D390-6E4A-4CFD-8661-2B0B41DFFBC3}" presName="childText" presStyleLbl="bgAcc1" presStyleIdx="1" presStyleCnt="5" custScaleX="141263">
        <dgm:presLayoutVars>
          <dgm:bulletEnabled val="1"/>
        </dgm:presLayoutVars>
      </dgm:prSet>
      <dgm:spPr/>
    </dgm:pt>
    <dgm:pt modelId="{9DF38785-57A4-491A-A873-C07A56738D29}" type="pres">
      <dgm:prSet presAssocID="{4972B151-1E45-4FE1-9661-49C5A48013EF}" presName="Name13" presStyleLbl="parChTrans1D2" presStyleIdx="2" presStyleCnt="5"/>
      <dgm:spPr/>
    </dgm:pt>
    <dgm:pt modelId="{FEC1F2C3-704A-44F1-9FF2-20DDD6062218}" type="pres">
      <dgm:prSet presAssocID="{5BECBCC2-78FD-4EF0-82E2-F8658F5CF4DB}" presName="childText" presStyleLbl="bgAcc1" presStyleIdx="2" presStyleCnt="5" custScaleX="142629">
        <dgm:presLayoutVars>
          <dgm:bulletEnabled val="1"/>
        </dgm:presLayoutVars>
      </dgm:prSet>
      <dgm:spPr/>
    </dgm:pt>
    <dgm:pt modelId="{63551B44-F8DB-4CD1-9780-0E1A2A79A951}" type="pres">
      <dgm:prSet presAssocID="{CAE74469-33E7-4B51-9362-13E276C616E7}" presName="Name13" presStyleLbl="parChTrans1D2" presStyleIdx="3" presStyleCnt="5"/>
      <dgm:spPr/>
    </dgm:pt>
    <dgm:pt modelId="{5CD498FA-F061-40E0-BFA7-742C6E3022B6}" type="pres">
      <dgm:prSet presAssocID="{2B0563B6-F0F4-48E6-9803-8494F06377DE}" presName="childText" presStyleLbl="bgAcc1" presStyleIdx="3" presStyleCnt="5" custScaleX="140589" custLinFactNeighborX="1898" custLinFactNeighborY="347">
        <dgm:presLayoutVars>
          <dgm:bulletEnabled val="1"/>
        </dgm:presLayoutVars>
      </dgm:prSet>
      <dgm:spPr/>
    </dgm:pt>
    <dgm:pt modelId="{186583CD-9A26-4D78-BFD8-DBB7264E40DE}" type="pres">
      <dgm:prSet presAssocID="{6838A8A6-4F33-4DF0-BD29-CCB8EA98892A}" presName="Name13" presStyleLbl="parChTrans1D2" presStyleIdx="4" presStyleCnt="5"/>
      <dgm:spPr/>
    </dgm:pt>
    <dgm:pt modelId="{65DF5D34-825D-4E66-9488-BD3FC434A76D}" type="pres">
      <dgm:prSet presAssocID="{03DC5DBA-2817-4785-BC54-57A67B7E7384}" presName="childText" presStyleLbl="bgAcc1" presStyleIdx="4" presStyleCnt="5" custScaleX="140589" custLinFactNeighborX="1898" custLinFactNeighborY="347">
        <dgm:presLayoutVars>
          <dgm:bulletEnabled val="1"/>
        </dgm:presLayoutVars>
      </dgm:prSet>
      <dgm:spPr/>
    </dgm:pt>
  </dgm:ptLst>
  <dgm:cxnLst>
    <dgm:cxn modelId="{679D680C-8207-4EDD-93B9-34BD09361FEA}" type="presOf" srcId="{03E928BC-4621-438A-9798-57B8678D321D}" destId="{EB35CC38-0468-40B1-9DE6-5B47D3DDB51D}" srcOrd="0" destOrd="0" presId="urn:microsoft.com/office/officeart/2005/8/layout/hierarchy3"/>
    <dgm:cxn modelId="{93DFFA0C-B74C-43D6-8D82-09A76C169A66}" type="presOf" srcId="{5BECBCC2-78FD-4EF0-82E2-F8658F5CF4DB}" destId="{FEC1F2C3-704A-44F1-9FF2-20DDD6062218}" srcOrd="0" destOrd="0" presId="urn:microsoft.com/office/officeart/2005/8/layout/hierarchy3"/>
    <dgm:cxn modelId="{11BD424B-0B9F-4685-9663-1A4A6A3F392C}" srcId="{E6FF43C4-50B9-4007-87FB-CDFCA9CD8C90}" destId="{03DC5DBA-2817-4785-BC54-57A67B7E7384}" srcOrd="4" destOrd="0" parTransId="{6838A8A6-4F33-4DF0-BD29-CCB8EA98892A}" sibTransId="{7BC609DD-4564-4D43-9FF2-B6B62D4D6566}"/>
    <dgm:cxn modelId="{D5D60272-A67C-4779-9DE8-2DC57C3A3D38}" type="presOf" srcId="{E6FF43C4-50B9-4007-87FB-CDFCA9CD8C90}" destId="{29A71B07-D28D-4620-9CEB-843E7236C0EF}" srcOrd="1" destOrd="0" presId="urn:microsoft.com/office/officeart/2005/8/layout/hierarchy3"/>
    <dgm:cxn modelId="{FBFB9283-A644-4FE2-A9D2-96164DDF2F66}" type="presOf" srcId="{03DC5DBA-2817-4785-BC54-57A67B7E7384}" destId="{65DF5D34-825D-4E66-9488-BD3FC434A76D}" srcOrd="0" destOrd="0" presId="urn:microsoft.com/office/officeart/2005/8/layout/hierarchy3"/>
    <dgm:cxn modelId="{A101B087-DC46-4DF8-8B32-980D577A6AED}" srcId="{E6FF43C4-50B9-4007-87FB-CDFCA9CD8C90}" destId="{03E928BC-4621-438A-9798-57B8678D321D}" srcOrd="0" destOrd="0" parTransId="{6C4F7297-9302-4454-8D30-F719C54EA664}" sibTransId="{C5516771-3E5D-48A8-B901-53AA28457ADF}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B395BABA-44AD-4FCA-A11D-959AA24F4FF2}" srcId="{E6FF43C4-50B9-4007-87FB-CDFCA9CD8C90}" destId="{5BECBCC2-78FD-4EF0-82E2-F8658F5CF4DB}" srcOrd="2" destOrd="0" parTransId="{4972B151-1E45-4FE1-9661-49C5A48013EF}" sibTransId="{C06FBEE5-DF52-4F6E-8FFB-3AC8BC56A711}"/>
    <dgm:cxn modelId="{610D5ABD-F180-48A3-A2D4-BB80E5F79B65}" type="presOf" srcId="{9ED9D390-6E4A-4CFD-8661-2B0B41DFFBC3}" destId="{0FAEC719-8796-46C8-A6B1-79316994B888}" srcOrd="0" destOrd="0" presId="urn:microsoft.com/office/officeart/2005/8/layout/hierarchy3"/>
    <dgm:cxn modelId="{EF5E85C6-FD0C-45E5-8041-A13A368710BE}" type="presOf" srcId="{E6FF43C4-50B9-4007-87FB-CDFCA9CD8C90}" destId="{41AFFE5F-4936-410D-A123-99E6EB2890F0}" srcOrd="0" destOrd="0" presId="urn:microsoft.com/office/officeart/2005/8/layout/hierarchy3"/>
    <dgm:cxn modelId="{9DDE88C6-E522-4CA5-8147-35DDD57E881D}" type="presOf" srcId="{CAE74469-33E7-4B51-9362-13E276C616E7}" destId="{63551B44-F8DB-4CD1-9780-0E1A2A79A951}" srcOrd="0" destOrd="0" presId="urn:microsoft.com/office/officeart/2005/8/layout/hierarchy3"/>
    <dgm:cxn modelId="{B82312CC-CF18-44DB-AAFE-98D4845CBAD8}" srcId="{E6FF43C4-50B9-4007-87FB-CDFCA9CD8C90}" destId="{9ED9D390-6E4A-4CFD-8661-2B0B41DFFBC3}" srcOrd="1" destOrd="0" parTransId="{81E54B0F-69BE-4F84-BCC5-438AB35EBD74}" sibTransId="{B62DDAC0-E52A-4CF8-B3EE-CFD6A14E1BC9}"/>
    <dgm:cxn modelId="{C1BCB3CE-4308-4E32-98E2-86A8162AE18E}" type="presOf" srcId="{2B0563B6-F0F4-48E6-9803-8494F06377DE}" destId="{5CD498FA-F061-40E0-BFA7-742C6E3022B6}" srcOrd="0" destOrd="0" presId="urn:microsoft.com/office/officeart/2005/8/layout/hierarchy3"/>
    <dgm:cxn modelId="{7E302CD6-29CC-4868-8223-CEFFE77AFB0C}" srcId="{E6FF43C4-50B9-4007-87FB-CDFCA9CD8C90}" destId="{2B0563B6-F0F4-48E6-9803-8494F06377DE}" srcOrd="3" destOrd="0" parTransId="{CAE74469-33E7-4B51-9362-13E276C616E7}" sibTransId="{A903677B-919A-40CF-8ACD-446E7C1FA10E}"/>
    <dgm:cxn modelId="{ED7C59E3-930C-4BB0-A6E1-0F05D1B9D644}" type="presOf" srcId="{4972B151-1E45-4FE1-9661-49C5A48013EF}" destId="{9DF38785-57A4-491A-A873-C07A56738D29}" srcOrd="0" destOrd="0" presId="urn:microsoft.com/office/officeart/2005/8/layout/hierarchy3"/>
    <dgm:cxn modelId="{AEEB7FE6-8871-408E-922B-4CA30EC1DA48}" type="presOf" srcId="{6C4F7297-9302-4454-8D30-F719C54EA664}" destId="{04274A96-8DD6-471F-8E0F-0F60934CC408}" srcOrd="0" destOrd="0" presId="urn:microsoft.com/office/officeart/2005/8/layout/hierarchy3"/>
    <dgm:cxn modelId="{0E6112F4-EA9F-4CF0-B117-5D54E100AEA5}" type="presOf" srcId="{81E54B0F-69BE-4F84-BCC5-438AB35EBD74}" destId="{8F42D053-B59E-4BAD-B051-71D201A11144}" srcOrd="0" destOrd="0" presId="urn:microsoft.com/office/officeart/2005/8/layout/hierarchy3"/>
    <dgm:cxn modelId="{0DE015FE-D322-4E34-920B-6CDFDA916804}" type="presOf" srcId="{6838A8A6-4F33-4DF0-BD29-CCB8EA98892A}" destId="{186583CD-9A26-4D78-BFD8-DBB7264E40DE}" srcOrd="0" destOrd="0" presId="urn:microsoft.com/office/officeart/2005/8/layout/hierarchy3"/>
    <dgm:cxn modelId="{A5FEEACB-D708-45AC-8C29-0A9FEF6C742C}" type="presParOf" srcId="{1C99999D-0054-4355-A7D7-CFAFDAE5B3DF}" destId="{BD938BB8-EC45-4245-A477-67534CF1CD9D}" srcOrd="0" destOrd="0" presId="urn:microsoft.com/office/officeart/2005/8/layout/hierarchy3"/>
    <dgm:cxn modelId="{40DBC622-169E-47BC-9AA5-E32F78257AE8}" type="presParOf" srcId="{BD938BB8-EC45-4245-A477-67534CF1CD9D}" destId="{5C78BE1F-D624-44B7-B38B-FE029A5AA04E}" srcOrd="0" destOrd="0" presId="urn:microsoft.com/office/officeart/2005/8/layout/hierarchy3"/>
    <dgm:cxn modelId="{41D726BD-709E-4A9A-806A-EA006941DA48}" type="presParOf" srcId="{5C78BE1F-D624-44B7-B38B-FE029A5AA04E}" destId="{41AFFE5F-4936-410D-A123-99E6EB2890F0}" srcOrd="0" destOrd="0" presId="urn:microsoft.com/office/officeart/2005/8/layout/hierarchy3"/>
    <dgm:cxn modelId="{59B3ECC0-8276-4C6A-B4C0-82CFB1EEE5BE}" type="presParOf" srcId="{5C78BE1F-D624-44B7-B38B-FE029A5AA04E}" destId="{29A71B07-D28D-4620-9CEB-843E7236C0EF}" srcOrd="1" destOrd="0" presId="urn:microsoft.com/office/officeart/2005/8/layout/hierarchy3"/>
    <dgm:cxn modelId="{9A0F85C4-38E0-410C-9C20-9E01B0323312}" type="presParOf" srcId="{BD938BB8-EC45-4245-A477-67534CF1CD9D}" destId="{9A002444-2C8A-4091-B802-2B393E199030}" srcOrd="1" destOrd="0" presId="urn:microsoft.com/office/officeart/2005/8/layout/hierarchy3"/>
    <dgm:cxn modelId="{3E632C61-1750-498C-9901-F09CD586A035}" type="presParOf" srcId="{9A002444-2C8A-4091-B802-2B393E199030}" destId="{04274A96-8DD6-471F-8E0F-0F60934CC408}" srcOrd="0" destOrd="0" presId="urn:microsoft.com/office/officeart/2005/8/layout/hierarchy3"/>
    <dgm:cxn modelId="{C500E425-54B8-4740-A775-6C2B5C76551B}" type="presParOf" srcId="{9A002444-2C8A-4091-B802-2B393E199030}" destId="{EB35CC38-0468-40B1-9DE6-5B47D3DDB51D}" srcOrd="1" destOrd="0" presId="urn:microsoft.com/office/officeart/2005/8/layout/hierarchy3"/>
    <dgm:cxn modelId="{B9456968-F50F-4846-8A35-3992918ABC5B}" type="presParOf" srcId="{9A002444-2C8A-4091-B802-2B393E199030}" destId="{8F42D053-B59E-4BAD-B051-71D201A11144}" srcOrd="2" destOrd="0" presId="urn:microsoft.com/office/officeart/2005/8/layout/hierarchy3"/>
    <dgm:cxn modelId="{E941B9D4-6412-4B23-AC84-82768FD40517}" type="presParOf" srcId="{9A002444-2C8A-4091-B802-2B393E199030}" destId="{0FAEC719-8796-46C8-A6B1-79316994B888}" srcOrd="3" destOrd="0" presId="urn:microsoft.com/office/officeart/2005/8/layout/hierarchy3"/>
    <dgm:cxn modelId="{75FEC222-BE57-4A1F-A4B3-1F01D5C42567}" type="presParOf" srcId="{9A002444-2C8A-4091-B802-2B393E199030}" destId="{9DF38785-57A4-491A-A873-C07A56738D29}" srcOrd="4" destOrd="0" presId="urn:microsoft.com/office/officeart/2005/8/layout/hierarchy3"/>
    <dgm:cxn modelId="{C135E632-5248-49F8-9798-268381E8506B}" type="presParOf" srcId="{9A002444-2C8A-4091-B802-2B393E199030}" destId="{FEC1F2C3-704A-44F1-9FF2-20DDD6062218}" srcOrd="5" destOrd="0" presId="urn:microsoft.com/office/officeart/2005/8/layout/hierarchy3"/>
    <dgm:cxn modelId="{CC199E0C-8904-4DA5-B29A-97B6D6ADEC3B}" type="presParOf" srcId="{9A002444-2C8A-4091-B802-2B393E199030}" destId="{63551B44-F8DB-4CD1-9780-0E1A2A79A951}" srcOrd="6" destOrd="0" presId="urn:microsoft.com/office/officeart/2005/8/layout/hierarchy3"/>
    <dgm:cxn modelId="{DBB0E647-42DB-4B1D-8A15-06CCF4E9E538}" type="presParOf" srcId="{9A002444-2C8A-4091-B802-2B393E199030}" destId="{5CD498FA-F061-40E0-BFA7-742C6E3022B6}" srcOrd="7" destOrd="0" presId="urn:microsoft.com/office/officeart/2005/8/layout/hierarchy3"/>
    <dgm:cxn modelId="{88BF9263-A723-440B-AB5C-AD2713B10C4C}" type="presParOf" srcId="{9A002444-2C8A-4091-B802-2B393E199030}" destId="{186583CD-9A26-4D78-BFD8-DBB7264E40DE}" srcOrd="8" destOrd="0" presId="urn:microsoft.com/office/officeart/2005/8/layout/hierarchy3"/>
    <dgm:cxn modelId="{2A6F2913-199E-4302-8CAE-DAF5947EAB3F}" type="presParOf" srcId="{9A002444-2C8A-4091-B802-2B393E199030}" destId="{65DF5D34-825D-4E66-9488-BD3FC434A76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</dgm:pt>
    <dgm:pt modelId="{BFBDEC16-98D3-48CA-BC1B-FA44D23DA7CD}" type="pres">
      <dgm:prSet presAssocID="{9496A844-5858-479D-AED1-82A2CEF63775}" presName="rootConnector" presStyleLbl="node1" presStyleIdx="0" presStyleCnt="1"/>
      <dgm:spPr/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</dgm:pt>
    <dgm:pt modelId="{354EB034-B7EE-4EF2-82A6-B4226E987ED5}" type="pres">
      <dgm:prSet presAssocID="{6C14D570-8AEB-4C13-BBEE-13C5C5C705ED}" presName="Name13" presStyleLbl="parChTrans1D2" presStyleIdx="1" presStyleCnt="2"/>
      <dgm:spPr/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</dgm:pt>
  </dgm:ptLst>
  <dgm:cxnLst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498338" y="1647438"/>
          <a:ext cx="1251722" cy="12517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 –scholastics Activities</a:t>
          </a:r>
        </a:p>
      </dsp:txBody>
      <dsp:txXfrm>
        <a:off x="2681648" y="1830748"/>
        <a:ext cx="885102" cy="885102"/>
      </dsp:txXfrm>
    </dsp:sp>
    <dsp:sp modelId="{02FA52BC-7418-4A0C-B2AD-533EDDD06323}">
      <dsp:nvSpPr>
        <dsp:cNvPr id="0" name=""/>
        <dsp:cNvSpPr/>
      </dsp:nvSpPr>
      <dsp:spPr>
        <a:xfrm rot="16200000">
          <a:off x="2935043" y="1440252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1448824"/>
        <a:ext cx="18915" cy="18915"/>
      </dsp:txXfrm>
    </dsp:sp>
    <dsp:sp modelId="{14E5B44E-7308-484A-958E-986CE8B3F4C5}">
      <dsp:nvSpPr>
        <dsp:cNvPr id="0" name=""/>
        <dsp:cNvSpPr/>
      </dsp:nvSpPr>
      <dsp:spPr>
        <a:xfrm>
          <a:off x="2498338" y="17402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Art Education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Visual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&amp;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Performing Art</a:t>
          </a:r>
          <a:endParaRPr lang="en-US" sz="1100" kern="1200" dirty="0"/>
        </a:p>
      </dsp:txBody>
      <dsp:txXfrm>
        <a:off x="2681648" y="200712"/>
        <a:ext cx="885102" cy="885102"/>
      </dsp:txXfrm>
    </dsp:sp>
    <dsp:sp modelId="{6F6FE310-3418-407A-AF77-12680E6A74E7}">
      <dsp:nvSpPr>
        <dsp:cNvPr id="0" name=""/>
        <dsp:cNvSpPr/>
      </dsp:nvSpPr>
      <dsp:spPr>
        <a:xfrm rot="5400000">
          <a:off x="2935043" y="3070288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3078860"/>
        <a:ext cx="18915" cy="18915"/>
      </dsp:txXfrm>
    </dsp:sp>
    <dsp:sp modelId="{C32295B9-F68C-492E-8666-1232B4037679}">
      <dsp:nvSpPr>
        <dsp:cNvPr id="0" name=""/>
        <dsp:cNvSpPr/>
      </dsp:nvSpPr>
      <dsp:spPr>
        <a:xfrm>
          <a:off x="2498338" y="3277474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Physical Education</a:t>
          </a:r>
        </a:p>
      </dsp:txBody>
      <dsp:txXfrm>
        <a:off x="2681648" y="3460784"/>
        <a:ext cx="885102" cy="885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417831" y="57179"/>
          <a:ext cx="1558731" cy="702625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438410" y="77758"/>
        <a:ext cx="1517573" cy="661467"/>
      </dsp:txXfrm>
    </dsp:sp>
    <dsp:sp modelId="{28723E13-CC48-48B3-A7B9-9A3CF50C52EA}">
      <dsp:nvSpPr>
        <dsp:cNvPr id="0" name=""/>
        <dsp:cNvSpPr/>
      </dsp:nvSpPr>
      <dsp:spPr>
        <a:xfrm>
          <a:off x="573704" y="759805"/>
          <a:ext cx="485254" cy="43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14"/>
              </a:lnTo>
              <a:lnTo>
                <a:pt x="485254" y="439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1058959" y="869026"/>
          <a:ext cx="1567342" cy="66058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1078307" y="888374"/>
        <a:ext cx="1528646" cy="621889"/>
      </dsp:txXfrm>
    </dsp:sp>
    <dsp:sp modelId="{C6909A26-BD96-4A3E-BFE5-A82773860140}">
      <dsp:nvSpPr>
        <dsp:cNvPr id="0" name=""/>
        <dsp:cNvSpPr/>
      </dsp:nvSpPr>
      <dsp:spPr>
        <a:xfrm>
          <a:off x="573704" y="759805"/>
          <a:ext cx="434098" cy="126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741"/>
              </a:lnTo>
              <a:lnTo>
                <a:pt x="434098" y="1261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1007803" y="1707646"/>
          <a:ext cx="1629913" cy="6278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1026191" y="1726034"/>
        <a:ext cx="1593137" cy="591024"/>
      </dsp:txXfrm>
    </dsp:sp>
    <dsp:sp modelId="{EE290DC5-2341-46C1-9DDA-32B0F7DFDC3A}">
      <dsp:nvSpPr>
        <dsp:cNvPr id="0" name=""/>
        <dsp:cNvSpPr/>
      </dsp:nvSpPr>
      <dsp:spPr>
        <a:xfrm>
          <a:off x="573704" y="759805"/>
          <a:ext cx="576214" cy="2051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964"/>
              </a:lnTo>
              <a:lnTo>
                <a:pt x="576214" y="20519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1149919" y="2512603"/>
          <a:ext cx="1620411" cy="59833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1167444" y="2530128"/>
        <a:ext cx="1585361" cy="563282"/>
      </dsp:txXfrm>
    </dsp:sp>
    <dsp:sp modelId="{E9C3DDAD-6278-4C07-83BC-F81F98CD204B}">
      <dsp:nvSpPr>
        <dsp:cNvPr id="0" name=""/>
        <dsp:cNvSpPr/>
      </dsp:nvSpPr>
      <dsp:spPr>
        <a:xfrm>
          <a:off x="573704" y="759805"/>
          <a:ext cx="504289" cy="2778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8265"/>
              </a:lnTo>
              <a:lnTo>
                <a:pt x="504289" y="2778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5315C-EB6C-4874-9CF2-B2BE8F4FF21A}">
      <dsp:nvSpPr>
        <dsp:cNvPr id="0" name=""/>
        <dsp:cNvSpPr/>
      </dsp:nvSpPr>
      <dsp:spPr>
        <a:xfrm>
          <a:off x="1077994" y="3275989"/>
          <a:ext cx="1586272" cy="52416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b="1" kern="1200" dirty="0">
              <a:latin typeface="Verdana" pitchFamily="34" charset="0"/>
              <a:ea typeface="Verdana" pitchFamily="34" charset="0"/>
            </a:rPr>
            <a:t>Karate</a:t>
          </a:r>
          <a:endParaRPr lang="en-US" sz="1500" b="1" kern="1200" dirty="0">
            <a:latin typeface="Verdana" pitchFamily="34" charset="0"/>
            <a:ea typeface="Verdana" pitchFamily="34" charset="0"/>
          </a:endParaRPr>
        </a:p>
      </dsp:txBody>
      <dsp:txXfrm>
        <a:off x="1093346" y="3291341"/>
        <a:ext cx="1555568" cy="493457"/>
      </dsp:txXfrm>
    </dsp:sp>
    <dsp:sp modelId="{2F216189-54B4-4000-91C3-92982C6AA26E}">
      <dsp:nvSpPr>
        <dsp:cNvPr id="0" name=""/>
        <dsp:cNvSpPr/>
      </dsp:nvSpPr>
      <dsp:spPr>
        <a:xfrm>
          <a:off x="3188537" y="57179"/>
          <a:ext cx="1558731" cy="702625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3209116" y="77758"/>
        <a:ext cx="1517573" cy="661467"/>
      </dsp:txXfrm>
    </dsp:sp>
    <dsp:sp modelId="{6772A5CD-EB1A-49C2-9DE6-1807EA91A369}">
      <dsp:nvSpPr>
        <dsp:cNvPr id="0" name=""/>
        <dsp:cNvSpPr/>
      </dsp:nvSpPr>
      <dsp:spPr>
        <a:xfrm>
          <a:off x="3344410" y="759805"/>
          <a:ext cx="485257" cy="43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9514"/>
              </a:lnTo>
              <a:lnTo>
                <a:pt x="485257" y="4395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829667" y="869026"/>
          <a:ext cx="1567342" cy="66058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849015" y="888374"/>
        <a:ext cx="1528646" cy="621889"/>
      </dsp:txXfrm>
    </dsp:sp>
    <dsp:sp modelId="{757DF1B1-FA05-49A6-9C7D-E954C31605E6}">
      <dsp:nvSpPr>
        <dsp:cNvPr id="0" name=""/>
        <dsp:cNvSpPr/>
      </dsp:nvSpPr>
      <dsp:spPr>
        <a:xfrm>
          <a:off x="3344410" y="759805"/>
          <a:ext cx="434101" cy="126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741"/>
              </a:lnTo>
              <a:lnTo>
                <a:pt x="434101" y="12617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778511" y="1707646"/>
          <a:ext cx="1629913" cy="6278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796899" y="1726034"/>
        <a:ext cx="1593137" cy="591024"/>
      </dsp:txXfrm>
    </dsp:sp>
    <dsp:sp modelId="{C6A060B0-5D39-4E9B-85DE-9B651EE86B05}">
      <dsp:nvSpPr>
        <dsp:cNvPr id="0" name=""/>
        <dsp:cNvSpPr/>
      </dsp:nvSpPr>
      <dsp:spPr>
        <a:xfrm>
          <a:off x="3344410" y="759805"/>
          <a:ext cx="421968" cy="2042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2082"/>
              </a:lnTo>
              <a:lnTo>
                <a:pt x="421968" y="20420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766378" y="2502721"/>
          <a:ext cx="1789595" cy="598332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783903" y="2520246"/>
        <a:ext cx="1754545" cy="563282"/>
      </dsp:txXfrm>
    </dsp:sp>
    <dsp:sp modelId="{5C869638-03DE-49F2-A7A5-CE74AC462C1D}">
      <dsp:nvSpPr>
        <dsp:cNvPr id="0" name=""/>
        <dsp:cNvSpPr/>
      </dsp:nvSpPr>
      <dsp:spPr>
        <a:xfrm>
          <a:off x="3344410" y="759805"/>
          <a:ext cx="485257" cy="2821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1672"/>
              </a:lnTo>
              <a:lnTo>
                <a:pt x="485257" y="2821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3829667" y="3251184"/>
          <a:ext cx="1585860" cy="66058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sz="19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sz="19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849015" y="3270532"/>
        <a:ext cx="1547164" cy="621889"/>
      </dsp:txXfrm>
    </dsp:sp>
    <dsp:sp modelId="{9B23490E-716B-4664-BD88-DC733F7E6133}">
      <dsp:nvSpPr>
        <dsp:cNvPr id="0" name=""/>
        <dsp:cNvSpPr/>
      </dsp:nvSpPr>
      <dsp:spPr>
        <a:xfrm>
          <a:off x="3344410" y="759805"/>
          <a:ext cx="484189" cy="364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48659"/>
              </a:lnTo>
              <a:lnTo>
                <a:pt x="484189" y="36486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828599" y="4078171"/>
          <a:ext cx="1646306" cy="660585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847947" y="4097519"/>
        <a:ext cx="1607610" cy="621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2346516" y="453"/>
          <a:ext cx="1387115" cy="69355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sp:txBody>
      <dsp:txXfrm>
        <a:off x="2366830" y="20767"/>
        <a:ext cx="1346487" cy="652929"/>
      </dsp:txXfrm>
    </dsp:sp>
    <dsp:sp modelId="{04274A96-8DD6-471F-8E0F-0F60934CC408}">
      <dsp:nvSpPr>
        <dsp:cNvPr id="0" name=""/>
        <dsp:cNvSpPr/>
      </dsp:nvSpPr>
      <dsp:spPr>
        <a:xfrm>
          <a:off x="2485228" y="694011"/>
          <a:ext cx="224901" cy="56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31"/>
              </a:lnTo>
              <a:lnTo>
                <a:pt x="224901" y="56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5CC38-0468-40B1-9DE6-5B47D3DDB51D}">
      <dsp:nvSpPr>
        <dsp:cNvPr id="0" name=""/>
        <dsp:cNvSpPr/>
      </dsp:nvSpPr>
      <dsp:spPr>
        <a:xfrm>
          <a:off x="2710129" y="910463"/>
          <a:ext cx="1438205" cy="69355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Vocal Music</a:t>
          </a:r>
        </a:p>
      </dsp:txBody>
      <dsp:txXfrm>
        <a:off x="2730443" y="930777"/>
        <a:ext cx="1397577" cy="652929"/>
      </dsp:txXfrm>
    </dsp:sp>
    <dsp:sp modelId="{8F42D053-B59E-4BAD-B051-71D201A11144}">
      <dsp:nvSpPr>
        <dsp:cNvPr id="0" name=""/>
        <dsp:cNvSpPr/>
      </dsp:nvSpPr>
      <dsp:spPr>
        <a:xfrm>
          <a:off x="2485228" y="694011"/>
          <a:ext cx="138711" cy="13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15"/>
              </a:lnTo>
              <a:lnTo>
                <a:pt x="138711" y="13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719-8796-46C8-A6B1-79316994B888}">
      <dsp:nvSpPr>
        <dsp:cNvPr id="0" name=""/>
        <dsp:cNvSpPr/>
      </dsp:nvSpPr>
      <dsp:spPr>
        <a:xfrm>
          <a:off x="2623940" y="1734347"/>
          <a:ext cx="1567584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sp:txBody>
      <dsp:txXfrm>
        <a:off x="2644254" y="1754661"/>
        <a:ext cx="1526956" cy="652929"/>
      </dsp:txXfrm>
    </dsp:sp>
    <dsp:sp modelId="{9DF38785-57A4-491A-A873-C07A56738D29}">
      <dsp:nvSpPr>
        <dsp:cNvPr id="0" name=""/>
        <dsp:cNvSpPr/>
      </dsp:nvSpPr>
      <dsp:spPr>
        <a:xfrm>
          <a:off x="2485228" y="694011"/>
          <a:ext cx="138711" cy="225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062"/>
              </a:lnTo>
              <a:lnTo>
                <a:pt x="138711" y="2254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2623940" y="2601294"/>
          <a:ext cx="1582742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Dance</a:t>
          </a:r>
        </a:p>
      </dsp:txBody>
      <dsp:txXfrm>
        <a:off x="2644254" y="2621608"/>
        <a:ext cx="1542114" cy="652929"/>
      </dsp:txXfrm>
    </dsp:sp>
    <dsp:sp modelId="{63551B44-F8DB-4CD1-9780-0E1A2A79A951}">
      <dsp:nvSpPr>
        <dsp:cNvPr id="0" name=""/>
        <dsp:cNvSpPr/>
      </dsp:nvSpPr>
      <dsp:spPr>
        <a:xfrm>
          <a:off x="2485228" y="694011"/>
          <a:ext cx="159773" cy="31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16"/>
              </a:lnTo>
              <a:lnTo>
                <a:pt x="159773" y="3123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2645002" y="3470648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Dramatics</a:t>
          </a:r>
        </a:p>
      </dsp:txBody>
      <dsp:txXfrm>
        <a:off x="2665316" y="3490962"/>
        <a:ext cx="1519477" cy="652929"/>
      </dsp:txXfrm>
    </dsp:sp>
    <dsp:sp modelId="{186583CD-9A26-4D78-BFD8-DBB7264E40DE}">
      <dsp:nvSpPr>
        <dsp:cNvPr id="0" name=""/>
        <dsp:cNvSpPr/>
      </dsp:nvSpPr>
      <dsp:spPr>
        <a:xfrm>
          <a:off x="2485228" y="694011"/>
          <a:ext cx="159773" cy="398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410"/>
              </a:lnTo>
              <a:lnTo>
                <a:pt x="159773" y="3988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5D34-825D-4E66-9488-BD3FC434A76D}">
      <dsp:nvSpPr>
        <dsp:cNvPr id="0" name=""/>
        <dsp:cNvSpPr/>
      </dsp:nvSpPr>
      <dsp:spPr>
        <a:xfrm>
          <a:off x="2645002" y="4335642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kern="1200" dirty="0">
              <a:latin typeface="Algerian" pitchFamily="82" charset="0"/>
              <a:ea typeface="Verdana" pitchFamily="34" charset="0"/>
            </a:rPr>
            <a:t> Dance</a:t>
          </a:r>
          <a:endParaRPr lang="en-US" sz="1600" b="1" kern="1200" dirty="0">
            <a:latin typeface="Algerian" pitchFamily="82" charset="0"/>
            <a:ea typeface="Verdana" pitchFamily="34" charset="0"/>
          </a:endParaRPr>
        </a:p>
      </dsp:txBody>
      <dsp:txXfrm>
        <a:off x="2665316" y="4355956"/>
        <a:ext cx="1519477" cy="65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7716">
          <a:off x="2126571" y="2969192"/>
          <a:ext cx="707308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707308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463">
          <a:off x="2208899" y="2176022"/>
          <a:ext cx="58864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58864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112">
          <a:off x="2127134" y="1402362"/>
          <a:ext cx="116575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116575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44335" y="1122524"/>
          <a:ext cx="2076263" cy="20762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3054550" y="135561"/>
          <a:ext cx="1566889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284016" y="317998"/>
        <a:ext cx="1107957" cy="880884"/>
      </dsp:txXfrm>
    </dsp:sp>
    <dsp:sp modelId="{A70C1352-17DA-403C-9751-87A1DEE1DA02}">
      <dsp:nvSpPr>
        <dsp:cNvPr id="0" name=""/>
        <dsp:cNvSpPr/>
      </dsp:nvSpPr>
      <dsp:spPr>
        <a:xfrm>
          <a:off x="2796315" y="1624631"/>
          <a:ext cx="1503555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16506" y="1807068"/>
        <a:ext cx="1063173" cy="880884"/>
      </dsp:txXfrm>
    </dsp:sp>
    <dsp:sp modelId="{B3C2ACE4-3A37-4FCD-AA55-4ADF3E8696F6}">
      <dsp:nvSpPr>
        <dsp:cNvPr id="0" name=""/>
        <dsp:cNvSpPr/>
      </dsp:nvSpPr>
      <dsp:spPr>
        <a:xfrm>
          <a:off x="2605831" y="3001073"/>
          <a:ext cx="1245758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4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788268" y="3183510"/>
        <a:ext cx="880884" cy="88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8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699" y="1393686"/>
            <a:ext cx="6477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PARENTS</a:t>
            </a:r>
            <a:r>
              <a:rPr lang="tel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’</a:t>
            </a: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</a:t>
            </a: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2023 -24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class</a:t>
            </a:r>
            <a:r>
              <a:rPr lang="en-US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tel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4</a:t>
            </a:r>
            <a:r>
              <a:rPr lang="en-IN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endParaRPr lang="en-US" sz="3600" b="1" dirty="0">
              <a:ln w="31550" cmpd="sng">
                <a:noFill/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</a:t>
            </a:r>
            <a:r>
              <a:rPr lang="tel" b="1" dirty="0">
                <a:latin typeface="Verdana" pitchFamily="34" charset="0"/>
              </a:rPr>
              <a:t>I</a:t>
            </a:r>
            <a:r>
              <a:rPr lang="en-US" b="1" dirty="0">
                <a:latin typeface="Verdana" pitchFamily="34" charset="0"/>
              </a:rPr>
              <a:t>V</a:t>
            </a:r>
            <a:r>
              <a:rPr lang="en-IN" b="1" dirty="0">
                <a:latin typeface="Verdana" pitchFamily="34" charset="0"/>
              </a:rPr>
              <a:t> </a:t>
            </a:r>
            <a:endParaRPr lang="en-US" b="1" dirty="0">
              <a:latin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24938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I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FINAL RESULT: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TERM 1 + TERM 2 = 200M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 = 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71960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Schedule with portion will be forwarded every weekend</a:t>
            </a:r>
            <a:endParaRPr lang="en-IN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Berlin Sans FB Demi" panose="020E0802020502020306" pitchFamily="34" charset="0"/>
              </a:rPr>
              <a:t>Tests will be conducted by Subject teachers  </a:t>
            </a:r>
          </a:p>
          <a:p>
            <a:r>
              <a:rPr lang="en-IN" sz="2400" dirty="0">
                <a:latin typeface="Berlin Sans FB Demi" panose="020E0802020502020306" pitchFamily="34" charset="0"/>
              </a:rPr>
              <a:t>    in their </a:t>
            </a:r>
            <a:r>
              <a:rPr lang="tel" sz="2400" dirty="0">
                <a:latin typeface="Berlin Sans FB Demi" panose="020E0802020502020306" pitchFamily="34" charset="0"/>
              </a:rPr>
              <a:t>respective </a:t>
            </a:r>
            <a:r>
              <a:rPr lang="en-IN" sz="2400" dirty="0">
                <a:latin typeface="Berlin Sans FB Demi" panose="020E0802020502020306" pitchFamily="34" charset="0"/>
              </a:rPr>
              <a:t>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Berlin Sans FB Demi" panose="020E0802020502020306" pitchFamily="34" charset="0"/>
              </a:rPr>
              <a:t>Practice of spell check between 8:30 to 9:30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Result will be </a:t>
            </a:r>
            <a:r>
              <a:rPr lang="en-IN" sz="2400" dirty="0">
                <a:latin typeface="Berlin Sans FB Demi" panose="020E0802020502020306" pitchFamily="34" charset="0"/>
              </a:rPr>
              <a:t>released</a:t>
            </a:r>
            <a:r>
              <a:rPr lang="en-US" sz="2400" dirty="0">
                <a:latin typeface="Berlin Sans FB Demi" panose="020E0802020502020306" pitchFamily="34" charset="0"/>
              </a:rPr>
              <a:t> every fortnight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Check </a:t>
            </a:r>
            <a:r>
              <a:rPr lang="tel" sz="2400" dirty="0">
                <a:latin typeface="Berlin Sans FB Demi" panose="020E0802020502020306" pitchFamily="34" charset="0"/>
              </a:rPr>
              <a:t>Parent app powered by </a:t>
            </a:r>
            <a:r>
              <a:rPr lang="en-US" sz="2400" dirty="0" err="1">
                <a:latin typeface="Berlin Sans FB Demi" panose="020E0802020502020306" pitchFamily="34" charset="0"/>
              </a:rPr>
              <a:t>Edmatix</a:t>
            </a:r>
            <a:r>
              <a:rPr lang="en-US" sz="2400" dirty="0">
                <a:latin typeface="Berlin Sans FB Demi" panose="020E0802020502020306" pitchFamily="34" charset="0"/>
              </a:rPr>
              <a:t> for the same using the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Username: Admission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Password: DOB of ward</a:t>
            </a:r>
          </a:p>
        </p:txBody>
      </p:sp>
    </p:spTree>
    <p:extLst>
      <p:ext uri="{BB962C8B-B14F-4D97-AF65-F5344CB8AC3E}">
        <p14:creationId xmlns:p14="http://schemas.microsoft.com/office/powerpoint/2010/main" val="28850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996880"/>
              </p:ext>
            </p:extLst>
          </p:nvPr>
        </p:nvGraphicFramePr>
        <p:xfrm>
          <a:off x="2709069" y="1493077"/>
          <a:ext cx="4173228" cy="27200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26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Class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tel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V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686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</a:t>
                      </a:r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      MATH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816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</a:t>
                      </a:r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          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203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    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203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   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471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</a:t>
                      </a:r>
                      <a:r>
                        <a:rPr lang="en-IN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         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32838"/>
              </p:ext>
            </p:extLst>
          </p:nvPr>
        </p:nvGraphicFramePr>
        <p:xfrm>
          <a:off x="1447801" y="1254691"/>
          <a:ext cx="6553199" cy="38575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67071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el" sz="2800" b="1" dirty="0">
                <a:latin typeface="Algerian" pitchFamily="82" charset="0"/>
              </a:rPr>
              <a:t>PARENT APP </a:t>
            </a:r>
            <a:r>
              <a:rPr lang="en-IN" sz="2800" b="1" dirty="0">
                <a:latin typeface="Algerian" pitchFamily="82" charset="0"/>
              </a:rPr>
              <a:t>POWERED BY </a:t>
            </a:r>
            <a:r>
              <a:rPr lang="en-US" sz="2800" b="1" dirty="0" err="1">
                <a:latin typeface="Algerian" pitchFamily="82" charset="0"/>
              </a:rPr>
              <a:t>Edmatix</a:t>
            </a:r>
            <a:r>
              <a:rPr lang="en-US" sz="2800" b="1" dirty="0">
                <a:latin typeface="Algerian" pitchFamily="82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76025550"/>
              </p:ext>
            </p:extLst>
          </p:nvPr>
        </p:nvGraphicFramePr>
        <p:xfrm>
          <a:off x="990600" y="1295399"/>
          <a:ext cx="5555974" cy="4738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66298"/>
              </p:ext>
            </p:extLst>
          </p:nvPr>
        </p:nvGraphicFramePr>
        <p:xfrm>
          <a:off x="-685800" y="1066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92906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  <a:ea typeface="Verdana" pitchFamily="34" charset="0"/>
              </a:rPr>
              <a:t>    Art Education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      Performing Arts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5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462296" y="1172392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867400" y="3219995"/>
            <a:ext cx="1981200" cy="1656805"/>
            <a:chOff x="4978732" y="3259540"/>
            <a:chExt cx="1656805" cy="165680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1076674" y="3286397"/>
            <a:ext cx="1550504" cy="15240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BHAVANI 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INVOLVED</a:t>
            </a:r>
            <a:r>
              <a:rPr lang="en-US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Parent app.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0445814"/>
              </p:ext>
            </p:extLst>
          </p:nvPr>
        </p:nvGraphicFramePr>
        <p:xfrm>
          <a:off x="1274417" y="1651000"/>
          <a:ext cx="6781800" cy="43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F0E-2093-15E8-C65B-1AB928B2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dirty="0"/>
            </a:br>
            <a:r>
              <a:rPr lang="en-IN" sz="1800" b="1" kern="1200" dirty="0">
                <a:solidFill>
                  <a:srgbClr val="7030A0"/>
                </a:solidFill>
                <a:latin typeface="Algerian" pitchFamily="82" charset="0"/>
              </a:rPr>
              <a:t>INNOVATION IN THE PRACTICES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34EF4A5-8505-88FE-5B7E-C9153DE1E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31570"/>
              </p:ext>
            </p:extLst>
          </p:nvPr>
        </p:nvGraphicFramePr>
        <p:xfrm>
          <a:off x="600765" y="1600201"/>
          <a:ext cx="7801115" cy="4469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223">
                  <a:extLst>
                    <a:ext uri="{9D8B030D-6E8A-4147-A177-3AD203B41FA5}">
                      <a16:colId xmlns:a16="http://schemas.microsoft.com/office/drawing/2014/main" val="375265300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3467452225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71680967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222320396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028732857"/>
                    </a:ext>
                  </a:extLst>
                </a:gridCol>
              </a:tblGrid>
              <a:tr h="4469296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strike="noStrike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COMMUNICATION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Only Wednesday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Hindi/Telugu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8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.30  &amp; 9.00 </a:t>
                      </a: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a.m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Discussion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Grievance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Class Assembly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8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Duration  of a period </a:t>
                      </a:r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45minutes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Word of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THE DAY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Corporate 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T - Shirt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0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07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D541D-6842-8E59-70C0-2056AE1A7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60788F-5CB2-11F3-E973-190B16206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534"/>
          </a:xfrm>
        </p:spPr>
      </p:pic>
    </p:spTree>
    <p:extLst>
      <p:ext uri="{BB962C8B-B14F-4D97-AF65-F5344CB8AC3E}">
        <p14:creationId xmlns:p14="http://schemas.microsoft.com/office/powerpoint/2010/main" val="3979369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531" y="637209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\Desktop\WhatsApp Image 2022-06-13 at 11.03.10 AM.jpeg">
            <a:extLst>
              <a:ext uri="{FF2B5EF4-FFF2-40B4-BE49-F238E27FC236}">
                <a16:creationId xmlns:a16="http://schemas.microsoft.com/office/drawing/2014/main" id="{949BF41B-B5B2-0005-0820-3415035D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846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tel" sz="2400" b="1" dirty="0">
                <a:latin typeface="Algerian" pitchFamily="82" charset="0"/>
              </a:rPr>
              <a:t>ACADEMIC INCHARGE</a:t>
            </a:r>
            <a:r>
              <a:rPr lang="en-IN" sz="2400" b="1" dirty="0">
                <a:latin typeface="Algerian" pitchFamily="82" charset="0"/>
              </a:rPr>
              <a:t>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AAD5F-0A99-DAA5-D666-C7DDF4853C88}"/>
              </a:ext>
            </a:extLst>
          </p:cNvPr>
          <p:cNvGrpSpPr/>
          <p:nvPr/>
        </p:nvGrpSpPr>
        <p:grpSpPr>
          <a:xfrm>
            <a:off x="152400" y="1600200"/>
            <a:ext cx="4495800" cy="35814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br>
                <a:rPr lang="en-IN" dirty="0">
                  <a:latin typeface="Algerian" pitchFamily="82" charset="0"/>
                </a:rPr>
              </a:br>
              <a:br>
                <a:rPr lang="en-IN" dirty="0">
                  <a:latin typeface="Algerian" pitchFamily="82" charset="0"/>
                </a:rPr>
              </a:b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tel">
                  <a:latin typeface="Algerian" pitchFamily="82" charset="0"/>
                </a:rPr>
                <a:t>WEDNESDAY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For prior appointment   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contact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Front Office</a:t>
              </a:r>
              <a:endParaRPr lang="en-US" dirty="0"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G.SCIENCE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9191"/>
              </p:ext>
            </p:extLst>
          </p:nvPr>
        </p:nvGraphicFramePr>
        <p:xfrm>
          <a:off x="1517041" y="1143000"/>
          <a:ext cx="2736304" cy="4064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GENERALSCIENCE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585BE35-D59F-ABC4-25DD-0EE7A7126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36" y="523127"/>
            <a:ext cx="6248682" cy="545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8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907320"/>
              </p:ext>
            </p:extLst>
          </p:nvPr>
        </p:nvGraphicFramePr>
        <p:xfrm>
          <a:off x="2133600" y="685800"/>
          <a:ext cx="4136136" cy="531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</a:t>
                      </a:r>
                      <a:r>
                        <a:rPr lang="en-IN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IV</a:t>
                      </a:r>
                      <a:endParaRPr lang="en-US" sz="13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Masarrath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Swapna</a:t>
                      </a:r>
                      <a:endParaRPr lang="en-IN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Farinaaz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Thamkin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Uma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IN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Tulasi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Mangla</a:t>
                      </a:r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Gite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Sangeetha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Tulasi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Sujatha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Vinitha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Swathi 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Akhila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72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G.Science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Ashwini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Vijayalakshmi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Nagalaxmi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Rajeshwari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5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Shwetha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1055</Words>
  <Application>Microsoft Office PowerPoint</Application>
  <PresentationFormat>On-screen Show (4:3)</PresentationFormat>
  <Paragraphs>480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INNOVATION IN THE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Unknown User</cp:lastModifiedBy>
  <cp:revision>81</cp:revision>
  <dcterms:created xsi:type="dcterms:W3CDTF">2006-08-16T00:00:00Z</dcterms:created>
  <dcterms:modified xsi:type="dcterms:W3CDTF">2023-06-16T10:55:57Z</dcterms:modified>
</cp:coreProperties>
</file>