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7" r:id="rId2"/>
    <p:sldId id="312" r:id="rId3"/>
    <p:sldId id="316" r:id="rId4"/>
    <p:sldId id="317" r:id="rId5"/>
    <p:sldId id="318" r:id="rId6"/>
    <p:sldId id="319" r:id="rId7"/>
    <p:sldId id="258" r:id="rId8"/>
    <p:sldId id="328" r:id="rId9"/>
    <p:sldId id="322" r:id="rId10"/>
    <p:sldId id="289" r:id="rId11"/>
    <p:sldId id="313" r:id="rId12"/>
    <p:sldId id="321" r:id="rId13"/>
    <p:sldId id="284" r:id="rId14"/>
    <p:sldId id="296" r:id="rId15"/>
    <p:sldId id="297" r:id="rId16"/>
    <p:sldId id="283" r:id="rId17"/>
    <p:sldId id="272" r:id="rId18"/>
    <p:sldId id="274" r:id="rId19"/>
    <p:sldId id="273" r:id="rId20"/>
    <p:sldId id="298" r:id="rId21"/>
    <p:sldId id="275" r:id="rId22"/>
    <p:sldId id="276" r:id="rId23"/>
    <p:sldId id="277" r:id="rId24"/>
    <p:sldId id="299" r:id="rId25"/>
    <p:sldId id="300" r:id="rId26"/>
    <p:sldId id="301" r:id="rId27"/>
    <p:sldId id="302" r:id="rId28"/>
    <p:sldId id="303" r:id="rId29"/>
    <p:sldId id="314" r:id="rId30"/>
    <p:sldId id="305" r:id="rId31"/>
    <p:sldId id="315" r:id="rId32"/>
    <p:sldId id="325" r:id="rId33"/>
    <p:sldId id="329" r:id="rId34"/>
    <p:sldId id="309" r:id="rId35"/>
    <p:sldId id="280" r:id="rId36"/>
    <p:sldId id="326" r:id="rId37"/>
    <p:sldId id="308" r:id="rId38"/>
    <p:sldId id="260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69" d="100"/>
          <a:sy n="69" d="100"/>
        </p:scale>
        <p:origin x="141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9" Type="http://schemas.openxmlformats.org/officeDocument/2006/relationships/slide" Target="slides/slide38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slide" Target="slides/slide33.xml" /><Relationship Id="rId42" Type="http://schemas.openxmlformats.org/officeDocument/2006/relationships/viewProps" Target="view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slide" Target="slides/slide32.xml" /><Relationship Id="rId38" Type="http://schemas.openxmlformats.org/officeDocument/2006/relationships/slide" Target="slides/slide37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4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slide" Target="slides/slide31.xml" /><Relationship Id="rId37" Type="http://schemas.openxmlformats.org/officeDocument/2006/relationships/slide" Target="slides/slide36.xml" /><Relationship Id="rId40" Type="http://schemas.openxmlformats.org/officeDocument/2006/relationships/notesMaster" Target="notesMasters/notesMaster1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36" Type="http://schemas.openxmlformats.org/officeDocument/2006/relationships/slide" Target="slides/slide35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slide" Target="slides/slide30.xml" /><Relationship Id="rId44" Type="http://schemas.openxmlformats.org/officeDocument/2006/relationships/tableStyles" Target="tableStyle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slide" Target="slides/slide29.xml" /><Relationship Id="rId35" Type="http://schemas.openxmlformats.org/officeDocument/2006/relationships/slide" Target="slides/slide34.xml" /><Relationship Id="rId43" Type="http://schemas.openxmlformats.org/officeDocument/2006/relationships/theme" Target="theme/theme1.xml" 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 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67FDBA-2FD1-4C56-97C0-6F86D9779A4A}" type="doc">
      <dgm:prSet loTypeId="urn:microsoft.com/office/officeart/2005/8/layout/radial1" loCatId="cycle" qsTypeId="urn:microsoft.com/office/officeart/2005/8/quickstyle/3d7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674A665-2C03-4248-BC15-FCA34696D20F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Co –scholastics Activities</a:t>
          </a:r>
        </a:p>
      </dgm:t>
    </dgm:pt>
    <dgm:pt modelId="{CDFE85EB-40EB-4A3D-A22D-6471C5959729}" type="parTrans" cxnId="{0F306367-DB98-4A98-BD68-8EE904B8208A}">
      <dgm:prSet/>
      <dgm:spPr/>
      <dgm:t>
        <a:bodyPr/>
        <a:lstStyle/>
        <a:p>
          <a:endParaRPr lang="en-US"/>
        </a:p>
      </dgm:t>
    </dgm:pt>
    <dgm:pt modelId="{A96F33DE-B17D-473A-8AA1-5598F3246BE4}" type="sibTrans" cxnId="{0F306367-DB98-4A98-BD68-8EE904B8208A}">
      <dgm:prSet/>
      <dgm:spPr/>
      <dgm:t>
        <a:bodyPr/>
        <a:lstStyle/>
        <a:p>
          <a:endParaRPr lang="en-US"/>
        </a:p>
      </dgm:t>
    </dgm:pt>
    <dgm:pt modelId="{BC6E4D46-B33F-40ED-8DF3-D6433FF65053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Art Education</a:t>
          </a:r>
        </a:p>
        <a:p>
          <a:r>
            <a:rPr lang="en-IN" dirty="0"/>
            <a:t>Visual </a:t>
          </a:r>
        </a:p>
        <a:p>
          <a:r>
            <a:rPr lang="en-IN" dirty="0"/>
            <a:t>&amp; </a:t>
          </a:r>
        </a:p>
        <a:p>
          <a:r>
            <a:rPr lang="en-IN" dirty="0"/>
            <a:t>Performing Art</a:t>
          </a:r>
          <a:endParaRPr lang="en-US" dirty="0"/>
        </a:p>
      </dgm:t>
    </dgm:pt>
    <dgm:pt modelId="{FF0E79B2-0243-4B04-9E7C-46F0229483FE}" type="parTrans" cxnId="{D04DA198-F3DF-4BAA-B31A-29EAC188A00F}">
      <dgm:prSet/>
      <dgm:spPr/>
      <dgm:t>
        <a:bodyPr/>
        <a:lstStyle/>
        <a:p>
          <a:endParaRPr lang="en-US"/>
        </a:p>
      </dgm:t>
    </dgm:pt>
    <dgm:pt modelId="{984CE10A-2108-4CAD-BCF9-C6C21B3843F3}" type="sibTrans" cxnId="{D04DA198-F3DF-4BAA-B31A-29EAC188A00F}">
      <dgm:prSet/>
      <dgm:spPr/>
      <dgm:t>
        <a:bodyPr/>
        <a:lstStyle/>
        <a:p>
          <a:endParaRPr lang="en-US"/>
        </a:p>
      </dgm:t>
    </dgm:pt>
    <dgm:pt modelId="{3A3C6DD4-66E4-4B6F-96D1-A13133C22F1D}">
      <dgm:prSet phldrT="[Text]"/>
      <dgm:spPr>
        <a:solidFill>
          <a:srgbClr val="FFFF00"/>
        </a:solidFill>
      </dgm:spPr>
      <dgm:t>
        <a:bodyPr/>
        <a:lstStyle/>
        <a:p>
          <a:r>
            <a:rPr lang="en-US" dirty="0">
              <a:solidFill>
                <a:schemeClr val="tx1"/>
              </a:solidFill>
            </a:rPr>
            <a:t>Physical Education</a:t>
          </a:r>
        </a:p>
      </dgm:t>
    </dgm:pt>
    <dgm:pt modelId="{64A0C1A6-F583-4E57-ABD1-81B9E8DDEA67}" type="parTrans" cxnId="{C7DA1D61-14FA-4C36-81EC-AB9D08233099}">
      <dgm:prSet/>
      <dgm:spPr/>
      <dgm:t>
        <a:bodyPr/>
        <a:lstStyle/>
        <a:p>
          <a:endParaRPr lang="en-US"/>
        </a:p>
      </dgm:t>
    </dgm:pt>
    <dgm:pt modelId="{6613E1A1-A7CC-477C-98BE-AC0AFCC93DD9}" type="sibTrans" cxnId="{C7DA1D61-14FA-4C36-81EC-AB9D08233099}">
      <dgm:prSet/>
      <dgm:spPr/>
      <dgm:t>
        <a:bodyPr/>
        <a:lstStyle/>
        <a:p>
          <a:endParaRPr lang="en-US"/>
        </a:p>
      </dgm:t>
    </dgm:pt>
    <dgm:pt modelId="{FCDEF5C9-E78D-4E30-9326-3A5D3DD33CEE}" type="pres">
      <dgm:prSet presAssocID="{3367FDBA-2FD1-4C56-97C0-6F86D9779A4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115F81D-FD6B-4E0F-B63B-0C2293EDB9C4}" type="pres">
      <dgm:prSet presAssocID="{1674A665-2C03-4248-BC15-FCA34696D20F}" presName="centerShape" presStyleLbl="node0" presStyleIdx="0" presStyleCnt="1"/>
      <dgm:spPr/>
    </dgm:pt>
    <dgm:pt modelId="{02FA52BC-7418-4A0C-B2AD-533EDDD06323}" type="pres">
      <dgm:prSet presAssocID="{FF0E79B2-0243-4B04-9E7C-46F0229483FE}" presName="Name9" presStyleLbl="parChTrans1D2" presStyleIdx="0" presStyleCnt="2"/>
      <dgm:spPr/>
    </dgm:pt>
    <dgm:pt modelId="{20DBFB3B-6FF5-4B10-B84F-CBBB2083D8F3}" type="pres">
      <dgm:prSet presAssocID="{FF0E79B2-0243-4B04-9E7C-46F0229483FE}" presName="connTx" presStyleLbl="parChTrans1D2" presStyleIdx="0" presStyleCnt="2"/>
      <dgm:spPr/>
    </dgm:pt>
    <dgm:pt modelId="{14E5B44E-7308-484A-958E-986CE8B3F4C5}" type="pres">
      <dgm:prSet presAssocID="{BC6E4D46-B33F-40ED-8DF3-D6433FF65053}" presName="node" presStyleLbl="node1" presStyleIdx="0" presStyleCnt="2">
        <dgm:presLayoutVars>
          <dgm:bulletEnabled val="1"/>
        </dgm:presLayoutVars>
      </dgm:prSet>
      <dgm:spPr/>
    </dgm:pt>
    <dgm:pt modelId="{6F6FE310-3418-407A-AF77-12680E6A74E7}" type="pres">
      <dgm:prSet presAssocID="{64A0C1A6-F583-4E57-ABD1-81B9E8DDEA67}" presName="Name9" presStyleLbl="parChTrans1D2" presStyleIdx="1" presStyleCnt="2"/>
      <dgm:spPr/>
    </dgm:pt>
    <dgm:pt modelId="{11F667C2-5E48-452C-BBB6-C2EC979C8875}" type="pres">
      <dgm:prSet presAssocID="{64A0C1A6-F583-4E57-ABD1-81B9E8DDEA67}" presName="connTx" presStyleLbl="parChTrans1D2" presStyleIdx="1" presStyleCnt="2"/>
      <dgm:spPr/>
    </dgm:pt>
    <dgm:pt modelId="{C32295B9-F68C-492E-8666-1232B4037679}" type="pres">
      <dgm:prSet presAssocID="{3A3C6DD4-66E4-4B6F-96D1-A13133C22F1D}" presName="node" presStyleLbl="node1" presStyleIdx="1" presStyleCnt="2">
        <dgm:presLayoutVars>
          <dgm:bulletEnabled val="1"/>
        </dgm:presLayoutVars>
      </dgm:prSet>
      <dgm:spPr/>
    </dgm:pt>
  </dgm:ptLst>
  <dgm:cxnLst>
    <dgm:cxn modelId="{9EE27D1B-B3C5-49AC-9DB9-2AE634423728}" type="presOf" srcId="{FF0E79B2-0243-4B04-9E7C-46F0229483FE}" destId="{02FA52BC-7418-4A0C-B2AD-533EDDD06323}" srcOrd="0" destOrd="0" presId="urn:microsoft.com/office/officeart/2005/8/layout/radial1"/>
    <dgm:cxn modelId="{716F832D-4697-44A6-83D2-B7BC05AC54E3}" type="presOf" srcId="{3A3C6DD4-66E4-4B6F-96D1-A13133C22F1D}" destId="{C32295B9-F68C-492E-8666-1232B4037679}" srcOrd="0" destOrd="0" presId="urn:microsoft.com/office/officeart/2005/8/layout/radial1"/>
    <dgm:cxn modelId="{C7DA1D61-14FA-4C36-81EC-AB9D08233099}" srcId="{1674A665-2C03-4248-BC15-FCA34696D20F}" destId="{3A3C6DD4-66E4-4B6F-96D1-A13133C22F1D}" srcOrd="1" destOrd="0" parTransId="{64A0C1A6-F583-4E57-ABD1-81B9E8DDEA67}" sibTransId="{6613E1A1-A7CC-477C-98BE-AC0AFCC93DD9}"/>
    <dgm:cxn modelId="{0F306367-DB98-4A98-BD68-8EE904B8208A}" srcId="{3367FDBA-2FD1-4C56-97C0-6F86D9779A4A}" destId="{1674A665-2C03-4248-BC15-FCA34696D20F}" srcOrd="0" destOrd="0" parTransId="{CDFE85EB-40EB-4A3D-A22D-6471C5959729}" sibTransId="{A96F33DE-B17D-473A-8AA1-5598F3246BE4}"/>
    <dgm:cxn modelId="{B3F57E4E-6547-449D-AAA6-957146F49D4B}" type="presOf" srcId="{64A0C1A6-F583-4E57-ABD1-81B9E8DDEA67}" destId="{11F667C2-5E48-452C-BBB6-C2EC979C8875}" srcOrd="1" destOrd="0" presId="urn:microsoft.com/office/officeart/2005/8/layout/radial1"/>
    <dgm:cxn modelId="{88ACAF75-617D-42AE-8D34-117FF84E5C38}" type="presOf" srcId="{3367FDBA-2FD1-4C56-97C0-6F86D9779A4A}" destId="{FCDEF5C9-E78D-4E30-9326-3A5D3DD33CEE}" srcOrd="0" destOrd="0" presId="urn:microsoft.com/office/officeart/2005/8/layout/radial1"/>
    <dgm:cxn modelId="{0D08538E-A312-465A-B8D6-B2B7C8FB4B78}" type="presOf" srcId="{1674A665-2C03-4248-BC15-FCA34696D20F}" destId="{4115F81D-FD6B-4E0F-B63B-0C2293EDB9C4}" srcOrd="0" destOrd="0" presId="urn:microsoft.com/office/officeart/2005/8/layout/radial1"/>
    <dgm:cxn modelId="{D04DA198-F3DF-4BAA-B31A-29EAC188A00F}" srcId="{1674A665-2C03-4248-BC15-FCA34696D20F}" destId="{BC6E4D46-B33F-40ED-8DF3-D6433FF65053}" srcOrd="0" destOrd="0" parTransId="{FF0E79B2-0243-4B04-9E7C-46F0229483FE}" sibTransId="{984CE10A-2108-4CAD-BCF9-C6C21B3843F3}"/>
    <dgm:cxn modelId="{E383F2AA-D3BD-4720-B2A5-A32895E72A32}" type="presOf" srcId="{FF0E79B2-0243-4B04-9E7C-46F0229483FE}" destId="{20DBFB3B-6FF5-4B10-B84F-CBBB2083D8F3}" srcOrd="1" destOrd="0" presId="urn:microsoft.com/office/officeart/2005/8/layout/radial1"/>
    <dgm:cxn modelId="{878A0EBB-FBCC-451C-89A3-BC97D3156347}" type="presOf" srcId="{BC6E4D46-B33F-40ED-8DF3-D6433FF65053}" destId="{14E5B44E-7308-484A-958E-986CE8B3F4C5}" srcOrd="0" destOrd="0" presId="urn:microsoft.com/office/officeart/2005/8/layout/radial1"/>
    <dgm:cxn modelId="{0975CEFF-4723-4EDB-B20A-DFBE7617AE4D}" type="presOf" srcId="{64A0C1A6-F583-4E57-ABD1-81B9E8DDEA67}" destId="{6F6FE310-3418-407A-AF77-12680E6A74E7}" srcOrd="0" destOrd="0" presId="urn:microsoft.com/office/officeart/2005/8/layout/radial1"/>
    <dgm:cxn modelId="{2B8F3D57-CA95-4C95-A698-F03FC467BE82}" type="presParOf" srcId="{FCDEF5C9-E78D-4E30-9326-3A5D3DD33CEE}" destId="{4115F81D-FD6B-4E0F-B63B-0C2293EDB9C4}" srcOrd="0" destOrd="0" presId="urn:microsoft.com/office/officeart/2005/8/layout/radial1"/>
    <dgm:cxn modelId="{B621479E-F3B5-4C73-B760-A2E09A33E1E5}" type="presParOf" srcId="{FCDEF5C9-E78D-4E30-9326-3A5D3DD33CEE}" destId="{02FA52BC-7418-4A0C-B2AD-533EDDD06323}" srcOrd="1" destOrd="0" presId="urn:microsoft.com/office/officeart/2005/8/layout/radial1"/>
    <dgm:cxn modelId="{15DA1EB5-3D7E-4C3A-8EF8-F6DE7023B243}" type="presParOf" srcId="{02FA52BC-7418-4A0C-B2AD-533EDDD06323}" destId="{20DBFB3B-6FF5-4B10-B84F-CBBB2083D8F3}" srcOrd="0" destOrd="0" presId="urn:microsoft.com/office/officeart/2005/8/layout/radial1"/>
    <dgm:cxn modelId="{A1250C9E-3A50-4F58-A475-D9434C282213}" type="presParOf" srcId="{FCDEF5C9-E78D-4E30-9326-3A5D3DD33CEE}" destId="{14E5B44E-7308-484A-958E-986CE8B3F4C5}" srcOrd="2" destOrd="0" presId="urn:microsoft.com/office/officeart/2005/8/layout/radial1"/>
    <dgm:cxn modelId="{BF4F567B-D091-4990-AACC-389C198B602E}" type="presParOf" srcId="{FCDEF5C9-E78D-4E30-9326-3A5D3DD33CEE}" destId="{6F6FE310-3418-407A-AF77-12680E6A74E7}" srcOrd="3" destOrd="0" presId="urn:microsoft.com/office/officeart/2005/8/layout/radial1"/>
    <dgm:cxn modelId="{CB52BD88-37DA-49AE-8C6C-697280809350}" type="presParOf" srcId="{6F6FE310-3418-407A-AF77-12680E6A74E7}" destId="{11F667C2-5E48-452C-BBB6-C2EC979C8875}" srcOrd="0" destOrd="0" presId="urn:microsoft.com/office/officeart/2005/8/layout/radial1"/>
    <dgm:cxn modelId="{B8D42035-5AA4-4F40-8245-335DA619068D}" type="presParOf" srcId="{FCDEF5C9-E78D-4E30-9326-3A5D3DD33CEE}" destId="{C32295B9-F68C-492E-8666-1232B4037679}" srcOrd="4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D3922F-4E71-43DE-9197-0F8C949B57CE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BE4DF5-D70C-4D45-BA53-DA45C22CACB2}">
      <dgm:prSet phldrT="[Text]"/>
      <dgm:spPr>
        <a:solidFill>
          <a:srgbClr val="FFC000"/>
        </a:solidFill>
        <a:ln w="38100"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A</a:t>
          </a:r>
        </a:p>
      </dgm:t>
    </dgm:pt>
    <dgm:pt modelId="{580CD2B9-10F9-439B-8528-2B30B73EF9EB}" type="parTrans" cxnId="{3E307E48-8612-4115-AF7F-B3D6E1C802C7}">
      <dgm:prSet/>
      <dgm:spPr/>
      <dgm:t>
        <a:bodyPr/>
        <a:lstStyle/>
        <a:p>
          <a:endParaRPr lang="en-US"/>
        </a:p>
      </dgm:t>
    </dgm:pt>
    <dgm:pt modelId="{AC80D0AC-B919-4E48-A9C0-2318282ADD49}" type="sibTrans" cxnId="{3E307E48-8612-4115-AF7F-B3D6E1C802C7}">
      <dgm:prSet/>
      <dgm:spPr/>
      <dgm:t>
        <a:bodyPr/>
        <a:lstStyle/>
        <a:p>
          <a:endParaRPr lang="en-US"/>
        </a:p>
      </dgm:t>
    </dgm:pt>
    <dgm:pt modelId="{7C59C5A9-DDD6-42EE-AB74-7A38FB9260B6}">
      <dgm:prSet phldrT="[Text]"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itchFamily="34" charset="0"/>
              <a:ea typeface="Verdana" pitchFamily="34" charset="0"/>
              <a:cs typeface="Verdana" pitchFamily="34" charset="0"/>
            </a:rPr>
            <a:t>Archery</a:t>
          </a:r>
        </a:p>
      </dgm:t>
    </dgm:pt>
    <dgm:pt modelId="{CD91005E-17C3-440E-9C3B-5159E053FA2D}" type="parTrans" cxnId="{B63DC1CB-1166-4624-9412-89398E09D64B}">
      <dgm:prSet/>
      <dgm:spPr/>
      <dgm:t>
        <a:bodyPr/>
        <a:lstStyle/>
        <a:p>
          <a:endParaRPr lang="en-US" b="1"/>
        </a:p>
      </dgm:t>
    </dgm:pt>
    <dgm:pt modelId="{B86DC33C-994E-4E62-8456-E61E3E8B1BA6}" type="sibTrans" cxnId="{B63DC1CB-1166-4624-9412-89398E09D64B}">
      <dgm:prSet/>
      <dgm:spPr/>
      <dgm:t>
        <a:bodyPr/>
        <a:lstStyle/>
        <a:p>
          <a:endParaRPr lang="en-US"/>
        </a:p>
      </dgm:t>
    </dgm:pt>
    <dgm:pt modelId="{C7819D81-AF04-4BD0-AABC-8A74E51EB3E5}">
      <dgm:prSet phldrT="[Text]"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itchFamily="34" charset="0"/>
              <a:ea typeface="Verdana" pitchFamily="34" charset="0"/>
              <a:cs typeface="Verdana" pitchFamily="34" charset="0"/>
            </a:rPr>
            <a:t>Yoga</a:t>
          </a:r>
        </a:p>
      </dgm:t>
    </dgm:pt>
    <dgm:pt modelId="{AD457644-1029-4D2C-B7BA-A40C91729C12}" type="parTrans" cxnId="{3B65C5C7-D349-4B91-BC2B-C5452C6B47D7}">
      <dgm:prSet/>
      <dgm:spPr/>
      <dgm:t>
        <a:bodyPr/>
        <a:lstStyle/>
        <a:p>
          <a:endParaRPr lang="en-US" b="1"/>
        </a:p>
      </dgm:t>
    </dgm:pt>
    <dgm:pt modelId="{0A50724A-86AF-43AA-87D1-7AF9C487314B}" type="sibTrans" cxnId="{3B65C5C7-D349-4B91-BC2B-C5452C6B47D7}">
      <dgm:prSet/>
      <dgm:spPr/>
      <dgm:t>
        <a:bodyPr/>
        <a:lstStyle/>
        <a:p>
          <a:endParaRPr lang="en-US"/>
        </a:p>
      </dgm:t>
    </dgm:pt>
    <dgm:pt modelId="{9EEF0CE3-75C7-4F76-95C0-1B9987CAAA20}">
      <dgm:prSet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itchFamily="34" charset="0"/>
              <a:ea typeface="Verdana" pitchFamily="34" charset="0"/>
              <a:cs typeface="Verdana" pitchFamily="34" charset="0"/>
            </a:rPr>
            <a:t>Skating</a:t>
          </a:r>
        </a:p>
      </dgm:t>
    </dgm:pt>
    <dgm:pt modelId="{4554B60E-C3B9-4EB1-9398-01021379764F}" type="parTrans" cxnId="{BAAAEB34-4953-4879-ADA7-2BC612A051AE}">
      <dgm:prSet/>
      <dgm:spPr/>
      <dgm:t>
        <a:bodyPr/>
        <a:lstStyle/>
        <a:p>
          <a:endParaRPr lang="en-US" b="1"/>
        </a:p>
      </dgm:t>
    </dgm:pt>
    <dgm:pt modelId="{AD47C39D-5E59-452C-A235-4C10066377B1}" type="sibTrans" cxnId="{BAAAEB34-4953-4879-ADA7-2BC612A051AE}">
      <dgm:prSet/>
      <dgm:spPr/>
      <dgm:t>
        <a:bodyPr/>
        <a:lstStyle/>
        <a:p>
          <a:endParaRPr lang="en-US"/>
        </a:p>
      </dgm:t>
    </dgm:pt>
    <dgm:pt modelId="{7112E54E-9403-4820-A7C6-EEBF4E115520}">
      <dgm:prSet phldrT="[Text]"/>
      <dgm:spPr>
        <a:solidFill>
          <a:srgbClr val="FFC000"/>
        </a:solidFill>
        <a:ln w="38100"/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B</a:t>
          </a:r>
        </a:p>
      </dgm:t>
    </dgm:pt>
    <dgm:pt modelId="{ACC8DBC1-82E7-41F7-BF76-1D5517F71098}" type="parTrans" cxnId="{3E089AC0-AD10-43A0-88F2-3AE6D6F0C607}">
      <dgm:prSet/>
      <dgm:spPr/>
      <dgm:t>
        <a:bodyPr/>
        <a:lstStyle/>
        <a:p>
          <a:endParaRPr lang="en-US"/>
        </a:p>
      </dgm:t>
    </dgm:pt>
    <dgm:pt modelId="{217BCB0F-A8BF-40B3-917C-205D391532E9}" type="sibTrans" cxnId="{3E089AC0-AD10-43A0-88F2-3AE6D6F0C607}">
      <dgm:prSet/>
      <dgm:spPr/>
      <dgm:t>
        <a:bodyPr/>
        <a:lstStyle/>
        <a:p>
          <a:endParaRPr lang="en-US"/>
        </a:p>
      </dgm:t>
    </dgm:pt>
    <dgm:pt modelId="{2D77E352-A5F4-4243-BA01-241CA25A222E}">
      <dgm:prSet phldrT="[Text]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Football</a:t>
          </a:r>
        </a:p>
      </dgm:t>
    </dgm:pt>
    <dgm:pt modelId="{E7A04EB4-7E2F-4B86-B913-CA8BDBE4DFF0}" type="parTrans" cxnId="{2874C0CD-B4A7-4F6A-9FB8-A46D97E8B883}">
      <dgm:prSet/>
      <dgm:spPr/>
      <dgm:t>
        <a:bodyPr/>
        <a:lstStyle/>
        <a:p>
          <a:endParaRPr lang="en-US"/>
        </a:p>
      </dgm:t>
    </dgm:pt>
    <dgm:pt modelId="{3FA7A33A-5AA8-4031-BA47-2CF472DBFE08}" type="sibTrans" cxnId="{2874C0CD-B4A7-4F6A-9FB8-A46D97E8B883}">
      <dgm:prSet/>
      <dgm:spPr/>
      <dgm:t>
        <a:bodyPr/>
        <a:lstStyle/>
        <a:p>
          <a:endParaRPr lang="en-US"/>
        </a:p>
      </dgm:t>
    </dgm:pt>
    <dgm:pt modelId="{E776DE7D-E2BE-477A-9E78-01206CC81B5F}">
      <dgm:prSet phldrT="[Text]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Volleyball</a:t>
          </a:r>
        </a:p>
      </dgm:t>
    </dgm:pt>
    <dgm:pt modelId="{D37868FB-18A3-4196-91F0-E753572918D2}" type="parTrans" cxnId="{E842785E-7220-4D77-8303-ACD8638112AD}">
      <dgm:prSet/>
      <dgm:spPr/>
      <dgm:t>
        <a:bodyPr/>
        <a:lstStyle/>
        <a:p>
          <a:endParaRPr lang="en-US"/>
        </a:p>
      </dgm:t>
    </dgm:pt>
    <dgm:pt modelId="{7BFE8823-FA58-470D-818A-FFD4692B6EF3}" type="sibTrans" cxnId="{E842785E-7220-4D77-8303-ACD8638112AD}">
      <dgm:prSet/>
      <dgm:spPr/>
      <dgm:t>
        <a:bodyPr/>
        <a:lstStyle/>
        <a:p>
          <a:endParaRPr lang="en-US"/>
        </a:p>
      </dgm:t>
    </dgm:pt>
    <dgm:pt modelId="{891E743D-E020-433F-9DCB-EE15319F18D9}">
      <dgm:prSet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Basketball</a:t>
          </a:r>
        </a:p>
      </dgm:t>
    </dgm:pt>
    <dgm:pt modelId="{4F427D3B-0AE5-4DD9-AA8A-8A6F804B3403}" type="parTrans" cxnId="{F1137070-38C0-4D63-AD4E-5C58E441A346}">
      <dgm:prSet/>
      <dgm:spPr/>
      <dgm:t>
        <a:bodyPr/>
        <a:lstStyle/>
        <a:p>
          <a:endParaRPr lang="en-US"/>
        </a:p>
      </dgm:t>
    </dgm:pt>
    <dgm:pt modelId="{774775D8-36FE-4F35-8E99-56F71DA94B39}" type="sibTrans" cxnId="{F1137070-38C0-4D63-AD4E-5C58E441A346}">
      <dgm:prSet/>
      <dgm:spPr/>
      <dgm:t>
        <a:bodyPr/>
        <a:lstStyle/>
        <a:p>
          <a:endParaRPr lang="en-US"/>
        </a:p>
      </dgm:t>
    </dgm:pt>
    <dgm:pt modelId="{B75C8AC0-AC01-4EE1-BCD3-46FCEFEDEB77}">
      <dgm:prSet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Cricket</a:t>
          </a:r>
        </a:p>
      </dgm:t>
    </dgm:pt>
    <dgm:pt modelId="{70CD6D59-4472-43CF-AFF4-C6B21F32953D}" type="parTrans" cxnId="{BF1EA96B-42C8-4B9A-8E91-5422F681A6F0}">
      <dgm:prSet/>
      <dgm:spPr/>
      <dgm:t>
        <a:bodyPr/>
        <a:lstStyle/>
        <a:p>
          <a:endParaRPr lang="en-US"/>
        </a:p>
      </dgm:t>
    </dgm:pt>
    <dgm:pt modelId="{1483D6AB-0266-4551-B22A-E7A5575BE5DF}" type="sibTrans" cxnId="{BF1EA96B-42C8-4B9A-8E91-5422F681A6F0}">
      <dgm:prSet/>
      <dgm:spPr/>
      <dgm:t>
        <a:bodyPr/>
        <a:lstStyle/>
        <a:p>
          <a:endParaRPr lang="en-US"/>
        </a:p>
      </dgm:t>
    </dgm:pt>
    <dgm:pt modelId="{89B8A5EC-5B32-4AE0-A36C-5526DE39D119}">
      <dgm:prSet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Kho </a:t>
          </a:r>
          <a:r>
            <a:rPr lang="en-US" b="1" dirty="0" err="1">
              <a:latin typeface="Verdana" pitchFamily="34" charset="0"/>
              <a:ea typeface="Verdana" pitchFamily="34" charset="0"/>
              <a:cs typeface="Verdana" pitchFamily="34" charset="0"/>
            </a:rPr>
            <a:t>Kho</a:t>
          </a:r>
          <a:endParaRPr lang="en-US" b="1" dirty="0">
            <a:latin typeface="Verdana" pitchFamily="34" charset="0"/>
            <a:ea typeface="Verdana" pitchFamily="34" charset="0"/>
            <a:cs typeface="Verdana" pitchFamily="34" charset="0"/>
          </a:endParaRPr>
        </a:p>
      </dgm:t>
    </dgm:pt>
    <dgm:pt modelId="{36E30602-0326-42BB-9CC5-1D540EC92A12}" type="parTrans" cxnId="{7D4803B6-1B35-4B7C-AF4F-99D0908D3C70}">
      <dgm:prSet/>
      <dgm:spPr/>
      <dgm:t>
        <a:bodyPr/>
        <a:lstStyle/>
        <a:p>
          <a:endParaRPr lang="en-US"/>
        </a:p>
      </dgm:t>
    </dgm:pt>
    <dgm:pt modelId="{D6EFDE94-A003-48A8-9640-3A9446F3212E}" type="sibTrans" cxnId="{7D4803B6-1B35-4B7C-AF4F-99D0908D3C70}">
      <dgm:prSet/>
      <dgm:spPr/>
      <dgm:t>
        <a:bodyPr/>
        <a:lstStyle/>
        <a:p>
          <a:endParaRPr lang="en-US"/>
        </a:p>
      </dgm:t>
    </dgm:pt>
    <dgm:pt modelId="{A6DC626D-39C2-4B59-A48A-4DB7A2AD0F7B}">
      <dgm:prSet/>
      <dgm:spPr>
        <a:solidFill>
          <a:srgbClr val="92D050">
            <a:alpha val="90000"/>
          </a:srgbClr>
        </a:solidFill>
        <a:ln w="38100">
          <a:solidFill>
            <a:schemeClr val="tx1"/>
          </a:solidFill>
        </a:ln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</a:rPr>
            <a:t>Badminton</a:t>
          </a:r>
        </a:p>
      </dgm:t>
    </dgm:pt>
    <dgm:pt modelId="{C14DF61E-77C8-4C48-9906-6CDF74D02774}" type="parTrans" cxnId="{5AE7AB41-0FAC-4881-B518-90646AE9A308}">
      <dgm:prSet/>
      <dgm:spPr/>
      <dgm:t>
        <a:bodyPr/>
        <a:lstStyle/>
        <a:p>
          <a:endParaRPr lang="en-US"/>
        </a:p>
      </dgm:t>
    </dgm:pt>
    <dgm:pt modelId="{9738559D-B55E-44E5-99C4-966CBFCA1D95}" type="sibTrans" cxnId="{5AE7AB41-0FAC-4881-B518-90646AE9A308}">
      <dgm:prSet/>
      <dgm:spPr/>
      <dgm:t>
        <a:bodyPr/>
        <a:lstStyle/>
        <a:p>
          <a:endParaRPr lang="en-US"/>
        </a:p>
      </dgm:t>
    </dgm:pt>
    <dgm:pt modelId="{E2597ABB-324F-4690-A444-A26139B3CB59}">
      <dgm:prSet custT="1"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sz="1500" b="1" dirty="0">
              <a:latin typeface="Verdana" pitchFamily="34" charset="0"/>
              <a:ea typeface="Verdana" pitchFamily="34" charset="0"/>
            </a:rPr>
            <a:t>Karate</a:t>
          </a:r>
        </a:p>
      </dgm:t>
    </dgm:pt>
    <dgm:pt modelId="{C0DE8B6B-DC97-4790-AC59-B31275B70077}" type="parTrans" cxnId="{1947CFB4-5D63-4213-B07B-DD80FD95E290}">
      <dgm:prSet/>
      <dgm:spPr/>
      <dgm:t>
        <a:bodyPr/>
        <a:lstStyle/>
        <a:p>
          <a:endParaRPr lang="en-US"/>
        </a:p>
      </dgm:t>
    </dgm:pt>
    <dgm:pt modelId="{8C0F54E2-F646-4499-9E95-C0DF982F3CCF}" type="sibTrans" cxnId="{1947CFB4-5D63-4213-B07B-DD80FD95E290}">
      <dgm:prSet/>
      <dgm:spPr/>
      <dgm:t>
        <a:bodyPr/>
        <a:lstStyle/>
        <a:p>
          <a:endParaRPr lang="en-US"/>
        </a:p>
      </dgm:t>
    </dgm:pt>
    <dgm:pt modelId="{6228FC3D-C0B6-4D5D-AA53-34ECF223755E}">
      <dgm:prSet/>
      <dgm:spPr>
        <a:solidFill>
          <a:srgbClr val="92D050">
            <a:alpha val="90000"/>
          </a:srgbClr>
        </a:solidFill>
        <a:ln w="38100"/>
      </dgm:spPr>
      <dgm:t>
        <a:bodyPr/>
        <a:lstStyle/>
        <a:p>
          <a:r>
            <a:rPr lang="en-US" b="1" dirty="0">
              <a:latin typeface="Verdana" pitchFamily="34" charset="0"/>
              <a:ea typeface="Verdana" pitchFamily="34" charset="0"/>
              <a:cs typeface="Verdana" pitchFamily="34" charset="0"/>
            </a:rPr>
            <a:t>Kabaddi</a:t>
          </a:r>
        </a:p>
      </dgm:t>
    </dgm:pt>
    <dgm:pt modelId="{D253A8C1-1F4A-4846-BD0D-0178BBC1688D}" type="parTrans" cxnId="{8FDFCDEC-F9A3-4192-8CED-E21DBF6793D9}">
      <dgm:prSet/>
      <dgm:spPr/>
      <dgm:t>
        <a:bodyPr/>
        <a:lstStyle/>
        <a:p>
          <a:endParaRPr lang="en-US"/>
        </a:p>
      </dgm:t>
    </dgm:pt>
    <dgm:pt modelId="{C7C5858B-B06F-445B-BBC7-5FDC5CE6F842}" type="sibTrans" cxnId="{8FDFCDEC-F9A3-4192-8CED-E21DBF6793D9}">
      <dgm:prSet/>
      <dgm:spPr/>
      <dgm:t>
        <a:bodyPr/>
        <a:lstStyle/>
        <a:p>
          <a:endParaRPr lang="en-US"/>
        </a:p>
      </dgm:t>
    </dgm:pt>
    <dgm:pt modelId="{BE4E51C8-9325-4864-AC89-6B6AFF0EF9B1}" type="pres">
      <dgm:prSet presAssocID="{47D3922F-4E71-43DE-9197-0F8C949B57C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0D70D2A-F0C5-4B14-8987-9D707CD85C08}" type="pres">
      <dgm:prSet presAssocID="{14BE4DF5-D70C-4D45-BA53-DA45C22CACB2}" presName="root" presStyleCnt="0"/>
      <dgm:spPr/>
    </dgm:pt>
    <dgm:pt modelId="{05153546-F579-4D03-B45F-044244A32AF0}" type="pres">
      <dgm:prSet presAssocID="{14BE4DF5-D70C-4D45-BA53-DA45C22CACB2}" presName="rootComposite" presStyleCnt="0"/>
      <dgm:spPr/>
    </dgm:pt>
    <dgm:pt modelId="{749F2EBB-8F24-4C1D-BD0F-8C7049B17C24}" type="pres">
      <dgm:prSet presAssocID="{14BE4DF5-D70C-4D45-BA53-DA45C22CACB2}" presName="rootText" presStyleLbl="node1" presStyleIdx="0" presStyleCnt="2" custScaleX="117981" custScaleY="106364" custLinFactNeighborX="-24931" custLinFactNeighborY="8466"/>
      <dgm:spPr/>
    </dgm:pt>
    <dgm:pt modelId="{B85C38B8-5C71-4CD8-AA00-A9C0F0732DE6}" type="pres">
      <dgm:prSet presAssocID="{14BE4DF5-D70C-4D45-BA53-DA45C22CACB2}" presName="rootConnector" presStyleLbl="node1" presStyleIdx="0" presStyleCnt="2"/>
      <dgm:spPr/>
    </dgm:pt>
    <dgm:pt modelId="{C6F8CD40-29B1-47C2-831D-CA4B36842D14}" type="pres">
      <dgm:prSet presAssocID="{14BE4DF5-D70C-4D45-BA53-DA45C22CACB2}" presName="childShape" presStyleCnt="0"/>
      <dgm:spPr/>
    </dgm:pt>
    <dgm:pt modelId="{28723E13-CC48-48B3-A7B9-9A3CF50C52EA}" type="pres">
      <dgm:prSet presAssocID="{CD91005E-17C3-440E-9C3B-5159E053FA2D}" presName="Name13" presStyleLbl="parChTrans1D2" presStyleIdx="0" presStyleCnt="11"/>
      <dgm:spPr/>
    </dgm:pt>
    <dgm:pt modelId="{ED63F541-C2FC-41E4-8F92-5A4133AE5747}" type="pres">
      <dgm:prSet presAssocID="{7C59C5A9-DDD6-42EE-AB74-7A38FB9260B6}" presName="childText" presStyleLbl="bgAcc1" presStyleIdx="0" presStyleCnt="11" custScaleX="148291">
        <dgm:presLayoutVars>
          <dgm:bulletEnabled val="1"/>
        </dgm:presLayoutVars>
      </dgm:prSet>
      <dgm:spPr/>
    </dgm:pt>
    <dgm:pt modelId="{C6909A26-BD96-4A3E-BFE5-A82773860140}" type="pres">
      <dgm:prSet presAssocID="{AD457644-1029-4D2C-B7BA-A40C91729C12}" presName="Name13" presStyleLbl="parChTrans1D2" presStyleIdx="1" presStyleCnt="11"/>
      <dgm:spPr/>
    </dgm:pt>
    <dgm:pt modelId="{EFA4680C-9D38-4FFF-BA67-B3AE43AE3531}" type="pres">
      <dgm:prSet presAssocID="{C7819D81-AF04-4BD0-AABC-8A74E51EB3E5}" presName="childText" presStyleLbl="bgAcc1" presStyleIdx="1" presStyleCnt="11" custScaleX="154211" custScaleY="95037" custLinFactNeighborX="-4840" custLinFactNeighborY="1951">
        <dgm:presLayoutVars>
          <dgm:bulletEnabled val="1"/>
        </dgm:presLayoutVars>
      </dgm:prSet>
      <dgm:spPr/>
    </dgm:pt>
    <dgm:pt modelId="{EE290DC5-2341-46C1-9DDA-32B0F7DFDC3A}" type="pres">
      <dgm:prSet presAssocID="{4554B60E-C3B9-4EB1-9398-01021379764F}" presName="Name13" presStyleLbl="parChTrans1D2" presStyleIdx="2" presStyleCnt="11"/>
      <dgm:spPr/>
    </dgm:pt>
    <dgm:pt modelId="{FAB4E6AF-1628-43C0-95AC-D1F09738AA65}" type="pres">
      <dgm:prSet presAssocID="{9EEF0CE3-75C7-4F76-95C0-1B9987CAAA20}" presName="childText" presStyleLbl="bgAcc1" presStyleIdx="2" presStyleCnt="11" custScaleX="153312" custScaleY="90576" custLinFactNeighborX="8606" custLinFactNeighborY="3769">
        <dgm:presLayoutVars>
          <dgm:bulletEnabled val="1"/>
        </dgm:presLayoutVars>
      </dgm:prSet>
      <dgm:spPr/>
    </dgm:pt>
    <dgm:pt modelId="{D982FDD3-0AB2-4F90-87A7-8AE19497A3F5}" type="pres">
      <dgm:prSet presAssocID="{C0DE8B6B-DC97-4790-AC59-B31275B70077}" presName="Name13" presStyleLbl="parChTrans1D2" presStyleIdx="3" presStyleCnt="11"/>
      <dgm:spPr/>
    </dgm:pt>
    <dgm:pt modelId="{D651E35D-72E6-418B-9DDC-7A4BA7298D8D}" type="pres">
      <dgm:prSet presAssocID="{E2597ABB-324F-4690-A444-A26139B3CB59}" presName="childText" presStyleLbl="bgAcc1" presStyleIdx="3" presStyleCnt="11" custScaleX="170404" custLinFactNeighborX="1801" custLinFactNeighborY="-355">
        <dgm:presLayoutVars>
          <dgm:bulletEnabled val="1"/>
        </dgm:presLayoutVars>
      </dgm:prSet>
      <dgm:spPr/>
    </dgm:pt>
    <dgm:pt modelId="{A4F414A2-265F-4839-A055-2B5A50BED212}" type="pres">
      <dgm:prSet presAssocID="{7112E54E-9403-4820-A7C6-EEBF4E115520}" presName="root" presStyleCnt="0"/>
      <dgm:spPr/>
    </dgm:pt>
    <dgm:pt modelId="{62996A83-7CED-41A2-BE07-AE11EFBF0AD5}" type="pres">
      <dgm:prSet presAssocID="{7112E54E-9403-4820-A7C6-EEBF4E115520}" presName="rootComposite" presStyleCnt="0"/>
      <dgm:spPr/>
    </dgm:pt>
    <dgm:pt modelId="{2F216189-54B4-4000-91C3-92982C6AA26E}" type="pres">
      <dgm:prSet presAssocID="{7112E54E-9403-4820-A7C6-EEBF4E115520}" presName="rootText" presStyleLbl="node1" presStyleIdx="1" presStyleCnt="2" custScaleX="117981" custScaleY="106364" custLinFactNeighborX="36416" custLinFactNeighborY="8466"/>
      <dgm:spPr/>
    </dgm:pt>
    <dgm:pt modelId="{EC703199-E083-4C6C-9E6E-1C5203E53F6F}" type="pres">
      <dgm:prSet presAssocID="{7112E54E-9403-4820-A7C6-EEBF4E115520}" presName="rootConnector" presStyleLbl="node1" presStyleIdx="1" presStyleCnt="2"/>
      <dgm:spPr/>
    </dgm:pt>
    <dgm:pt modelId="{4BBBE1D2-48C7-45A0-8C17-AB8EE725AC18}" type="pres">
      <dgm:prSet presAssocID="{7112E54E-9403-4820-A7C6-EEBF4E115520}" presName="childShape" presStyleCnt="0"/>
      <dgm:spPr/>
    </dgm:pt>
    <dgm:pt modelId="{6772A5CD-EB1A-49C2-9DE6-1807EA91A369}" type="pres">
      <dgm:prSet presAssocID="{E7A04EB4-7E2F-4B86-B913-CA8BDBE4DFF0}" presName="Name13" presStyleLbl="parChTrans1D2" presStyleIdx="4" presStyleCnt="11"/>
      <dgm:spPr/>
    </dgm:pt>
    <dgm:pt modelId="{6CFAC1A8-FDE7-414E-B52D-5B445CD2016B}" type="pres">
      <dgm:prSet presAssocID="{2D77E352-A5F4-4243-BA01-241CA25A222E}" presName="childText" presStyleLbl="bgAcc1" presStyleIdx="4" presStyleCnt="11" custScaleX="148291" custLinFactNeighborX="76684" custLinFactNeighborY="0">
        <dgm:presLayoutVars>
          <dgm:bulletEnabled val="1"/>
        </dgm:presLayoutVars>
      </dgm:prSet>
      <dgm:spPr/>
    </dgm:pt>
    <dgm:pt modelId="{757DF1B1-FA05-49A6-9C7D-E954C31605E6}" type="pres">
      <dgm:prSet presAssocID="{D37868FB-18A3-4196-91F0-E753572918D2}" presName="Name13" presStyleLbl="parChTrans1D2" presStyleIdx="5" presStyleCnt="11"/>
      <dgm:spPr/>
    </dgm:pt>
    <dgm:pt modelId="{3333A275-7FD7-4F8C-975A-4874A8F99CE4}" type="pres">
      <dgm:prSet presAssocID="{E776DE7D-E2BE-477A-9E78-01206CC81B5F}" presName="childText" presStyleLbl="bgAcc1" presStyleIdx="5" presStyleCnt="11" custScaleX="154211" custScaleY="95037" custLinFactNeighborX="71844" custLinFactNeighborY="1951">
        <dgm:presLayoutVars>
          <dgm:bulletEnabled val="1"/>
        </dgm:presLayoutVars>
      </dgm:prSet>
      <dgm:spPr/>
    </dgm:pt>
    <dgm:pt modelId="{C6A060B0-5D39-4E9B-85DE-9B651EE86B05}" type="pres">
      <dgm:prSet presAssocID="{4F427D3B-0AE5-4DD9-AA8A-8A6F804B3403}" presName="Name13" presStyleLbl="parChTrans1D2" presStyleIdx="6" presStyleCnt="11"/>
      <dgm:spPr/>
    </dgm:pt>
    <dgm:pt modelId="{26384B02-09EB-4F4F-8519-8387DB4C940B}" type="pres">
      <dgm:prSet presAssocID="{891E743D-E020-433F-9DCB-EE15319F18D9}" presName="childText" presStyleLbl="bgAcc1" presStyleIdx="6" presStyleCnt="11" custScaleX="169319" custScaleY="90576" custLinFactNeighborX="74663" custLinFactNeighborY="2273">
        <dgm:presLayoutVars>
          <dgm:bulletEnabled val="1"/>
        </dgm:presLayoutVars>
      </dgm:prSet>
      <dgm:spPr/>
    </dgm:pt>
    <dgm:pt modelId="{6098B33A-5B45-4264-A1B5-0E70BA2890A5}" type="pres">
      <dgm:prSet presAssocID="{70CD6D59-4472-43CF-AFF4-C6B21F32953D}" presName="Name13" presStyleLbl="parChTrans1D2" presStyleIdx="7" presStyleCnt="11"/>
      <dgm:spPr/>
    </dgm:pt>
    <dgm:pt modelId="{473CD06C-88BF-4F16-B3D1-802B29802995}" type="pres">
      <dgm:prSet presAssocID="{B75C8AC0-AC01-4EE1-BCD3-46FCEFEDEB77}" presName="childText" presStyleLbl="bgAcc1" presStyleIdx="7" presStyleCnt="11" custScaleX="151545" custScaleY="87364" custLinFactNeighborX="76684" custLinFactNeighborY="0">
        <dgm:presLayoutVars>
          <dgm:bulletEnabled val="1"/>
        </dgm:presLayoutVars>
      </dgm:prSet>
      <dgm:spPr/>
    </dgm:pt>
    <dgm:pt modelId="{5C869638-03DE-49F2-A7A5-CE74AC462C1D}" type="pres">
      <dgm:prSet presAssocID="{36E30602-0326-42BB-9CC5-1D540EC92A12}" presName="Name13" presStyleLbl="parChTrans1D2" presStyleIdx="8" presStyleCnt="11"/>
      <dgm:spPr/>
    </dgm:pt>
    <dgm:pt modelId="{DBC8C002-F081-4193-8F78-8DEEFCDDFA65}" type="pres">
      <dgm:prSet presAssocID="{89B8A5EC-5B32-4AE0-A36C-5526DE39D119}" presName="childText" presStyleLbl="bgAcc1" presStyleIdx="8" presStyleCnt="11" custScaleX="150043" custLinFactNeighborX="76684" custLinFactNeighborY="0">
        <dgm:presLayoutVars>
          <dgm:bulletEnabled val="1"/>
        </dgm:presLayoutVars>
      </dgm:prSet>
      <dgm:spPr/>
    </dgm:pt>
    <dgm:pt modelId="{81D556A6-69F3-4831-AB92-F8BBF438BED9}" type="pres">
      <dgm:prSet presAssocID="{D253A8C1-1F4A-4846-BD0D-0178BBC1688D}" presName="Name13" presStyleLbl="parChTrans1D2" presStyleIdx="9" presStyleCnt="11"/>
      <dgm:spPr/>
    </dgm:pt>
    <dgm:pt modelId="{1D40ED60-2ECE-4719-9AEA-3194F4A32BC5}" type="pres">
      <dgm:prSet presAssocID="{6228FC3D-C0B6-4D5D-AA53-34ECF223755E}" presName="childText" presStyleLbl="bgAcc1" presStyleIdx="9" presStyleCnt="11" custScaleX="139299" custLinFactNeighborX="83549" custLinFactNeighborY="-5276">
        <dgm:presLayoutVars>
          <dgm:bulletEnabled val="1"/>
        </dgm:presLayoutVars>
      </dgm:prSet>
      <dgm:spPr/>
    </dgm:pt>
    <dgm:pt modelId="{9B23490E-716B-4664-BD88-DC733F7E6133}" type="pres">
      <dgm:prSet presAssocID="{C14DF61E-77C8-4C48-9906-6CDF74D02774}" presName="Name13" presStyleLbl="parChTrans1D2" presStyleIdx="10" presStyleCnt="11"/>
      <dgm:spPr/>
    </dgm:pt>
    <dgm:pt modelId="{CA8DABAD-FEAA-423B-B785-C8755D11F05D}" type="pres">
      <dgm:prSet presAssocID="{A6DC626D-39C2-4B59-A48A-4DB7A2AD0F7B}" presName="childText" presStyleLbl="bgAcc1" presStyleIdx="10" presStyleCnt="11" custScaleX="155762" custLinFactNeighborX="76583" custLinFactNeighborY="3804">
        <dgm:presLayoutVars>
          <dgm:bulletEnabled val="1"/>
        </dgm:presLayoutVars>
      </dgm:prSet>
      <dgm:spPr/>
    </dgm:pt>
  </dgm:ptLst>
  <dgm:cxnLst>
    <dgm:cxn modelId="{338A5B02-F93E-49E3-8EED-7D77F0E078C7}" type="presOf" srcId="{D37868FB-18A3-4196-91F0-E753572918D2}" destId="{757DF1B1-FA05-49A6-9C7D-E954C31605E6}" srcOrd="0" destOrd="0" presId="urn:microsoft.com/office/officeart/2005/8/layout/hierarchy3"/>
    <dgm:cxn modelId="{A3CB8B02-78D7-4DBF-8F69-797D2E1F0CFB}" type="presOf" srcId="{89B8A5EC-5B32-4AE0-A36C-5526DE39D119}" destId="{DBC8C002-F081-4193-8F78-8DEEFCDDFA65}" srcOrd="0" destOrd="0" presId="urn:microsoft.com/office/officeart/2005/8/layout/hierarchy3"/>
    <dgm:cxn modelId="{4A389414-B791-41AC-AF56-19967CD04C1F}" type="presOf" srcId="{B75C8AC0-AC01-4EE1-BCD3-46FCEFEDEB77}" destId="{473CD06C-88BF-4F16-B3D1-802B29802995}" srcOrd="0" destOrd="0" presId="urn:microsoft.com/office/officeart/2005/8/layout/hierarchy3"/>
    <dgm:cxn modelId="{C2CCF62D-0AAB-4EB1-BB15-3BB9F88BE63D}" type="presOf" srcId="{E7A04EB4-7E2F-4B86-B913-CA8BDBE4DFF0}" destId="{6772A5CD-EB1A-49C2-9DE6-1807EA91A369}" srcOrd="0" destOrd="0" presId="urn:microsoft.com/office/officeart/2005/8/layout/hierarchy3"/>
    <dgm:cxn modelId="{BAAAEB34-4953-4879-ADA7-2BC612A051AE}" srcId="{14BE4DF5-D70C-4D45-BA53-DA45C22CACB2}" destId="{9EEF0CE3-75C7-4F76-95C0-1B9987CAAA20}" srcOrd="2" destOrd="0" parTransId="{4554B60E-C3B9-4EB1-9398-01021379764F}" sibTransId="{AD47C39D-5E59-452C-A235-4C10066377B1}"/>
    <dgm:cxn modelId="{1486BD3A-E71B-4C9B-9995-A61CE08AD3C5}" type="presOf" srcId="{C7819D81-AF04-4BD0-AABC-8A74E51EB3E5}" destId="{EFA4680C-9D38-4FFF-BA67-B3AE43AE3531}" srcOrd="0" destOrd="0" presId="urn:microsoft.com/office/officeart/2005/8/layout/hierarchy3"/>
    <dgm:cxn modelId="{E3333B5C-8EEA-49FA-A709-F2FFE45EEE37}" type="presOf" srcId="{4554B60E-C3B9-4EB1-9398-01021379764F}" destId="{EE290DC5-2341-46C1-9DDA-32B0F7DFDC3A}" srcOrd="0" destOrd="0" presId="urn:microsoft.com/office/officeart/2005/8/layout/hierarchy3"/>
    <dgm:cxn modelId="{E842785E-7220-4D77-8303-ACD8638112AD}" srcId="{7112E54E-9403-4820-A7C6-EEBF4E115520}" destId="{E776DE7D-E2BE-477A-9E78-01206CC81B5F}" srcOrd="1" destOrd="0" parTransId="{D37868FB-18A3-4196-91F0-E753572918D2}" sibTransId="{7BFE8823-FA58-470D-818A-FFD4692B6EF3}"/>
    <dgm:cxn modelId="{25E88841-F163-460C-A75D-3D7A22F27542}" type="presOf" srcId="{E2597ABB-324F-4690-A444-A26139B3CB59}" destId="{D651E35D-72E6-418B-9DDC-7A4BA7298D8D}" srcOrd="0" destOrd="0" presId="urn:microsoft.com/office/officeart/2005/8/layout/hierarchy3"/>
    <dgm:cxn modelId="{5AE7AB41-0FAC-4881-B518-90646AE9A308}" srcId="{7112E54E-9403-4820-A7C6-EEBF4E115520}" destId="{A6DC626D-39C2-4B59-A48A-4DB7A2AD0F7B}" srcOrd="6" destOrd="0" parTransId="{C14DF61E-77C8-4C48-9906-6CDF74D02774}" sibTransId="{9738559D-B55E-44E5-99C4-966CBFCA1D95}"/>
    <dgm:cxn modelId="{3E307E48-8612-4115-AF7F-B3D6E1C802C7}" srcId="{47D3922F-4E71-43DE-9197-0F8C949B57CE}" destId="{14BE4DF5-D70C-4D45-BA53-DA45C22CACB2}" srcOrd="0" destOrd="0" parTransId="{580CD2B9-10F9-439B-8528-2B30B73EF9EB}" sibTransId="{AC80D0AC-B919-4E48-A9C0-2318282ADD49}"/>
    <dgm:cxn modelId="{BF1EA96B-42C8-4B9A-8E91-5422F681A6F0}" srcId="{7112E54E-9403-4820-A7C6-EEBF4E115520}" destId="{B75C8AC0-AC01-4EE1-BCD3-46FCEFEDEB77}" srcOrd="3" destOrd="0" parTransId="{70CD6D59-4472-43CF-AFF4-C6B21F32953D}" sibTransId="{1483D6AB-0266-4551-B22A-E7A5575BE5DF}"/>
    <dgm:cxn modelId="{34A84A6C-71E3-48ED-8548-4276294B11D3}" type="presOf" srcId="{AD457644-1029-4D2C-B7BA-A40C91729C12}" destId="{C6909A26-BD96-4A3E-BFE5-A82773860140}" srcOrd="0" destOrd="0" presId="urn:microsoft.com/office/officeart/2005/8/layout/hierarchy3"/>
    <dgm:cxn modelId="{8A29746C-A758-438E-AF7D-47C2366CFC60}" type="presOf" srcId="{4F427D3B-0AE5-4DD9-AA8A-8A6F804B3403}" destId="{C6A060B0-5D39-4E9B-85DE-9B651EE86B05}" srcOrd="0" destOrd="0" presId="urn:microsoft.com/office/officeart/2005/8/layout/hierarchy3"/>
    <dgm:cxn modelId="{FEC2E56D-4C99-4087-8339-A3EDB6E6159D}" type="presOf" srcId="{7112E54E-9403-4820-A7C6-EEBF4E115520}" destId="{2F216189-54B4-4000-91C3-92982C6AA26E}" srcOrd="0" destOrd="0" presId="urn:microsoft.com/office/officeart/2005/8/layout/hierarchy3"/>
    <dgm:cxn modelId="{3F4B734F-EE3C-47CF-8D56-9C6F2F7DBE8B}" type="presOf" srcId="{14BE4DF5-D70C-4D45-BA53-DA45C22CACB2}" destId="{B85C38B8-5C71-4CD8-AA00-A9C0F0732DE6}" srcOrd="1" destOrd="0" presId="urn:microsoft.com/office/officeart/2005/8/layout/hierarchy3"/>
    <dgm:cxn modelId="{F1137070-38C0-4D63-AD4E-5C58E441A346}" srcId="{7112E54E-9403-4820-A7C6-EEBF4E115520}" destId="{891E743D-E020-433F-9DCB-EE15319F18D9}" srcOrd="2" destOrd="0" parTransId="{4F427D3B-0AE5-4DD9-AA8A-8A6F804B3403}" sibTransId="{774775D8-36FE-4F35-8E99-56F71DA94B39}"/>
    <dgm:cxn modelId="{DEAD4F52-5E83-4382-A283-79B08CBD920A}" type="presOf" srcId="{9EEF0CE3-75C7-4F76-95C0-1B9987CAAA20}" destId="{FAB4E6AF-1628-43C0-95AC-D1F09738AA65}" srcOrd="0" destOrd="0" presId="urn:microsoft.com/office/officeart/2005/8/layout/hierarchy3"/>
    <dgm:cxn modelId="{B5BC2473-FC45-4C8A-9403-A25DBE0B4821}" type="presOf" srcId="{14BE4DF5-D70C-4D45-BA53-DA45C22CACB2}" destId="{749F2EBB-8F24-4C1D-BD0F-8C7049B17C24}" srcOrd="0" destOrd="0" presId="urn:microsoft.com/office/officeart/2005/8/layout/hierarchy3"/>
    <dgm:cxn modelId="{5EF27959-8A10-4CED-893A-A1BDF26C25CF}" type="presOf" srcId="{47D3922F-4E71-43DE-9197-0F8C949B57CE}" destId="{BE4E51C8-9325-4864-AC89-6B6AFF0EF9B1}" srcOrd="0" destOrd="0" presId="urn:microsoft.com/office/officeart/2005/8/layout/hierarchy3"/>
    <dgm:cxn modelId="{C6A50589-08D9-4E13-ABE3-FCFFB4327924}" type="presOf" srcId="{2D77E352-A5F4-4243-BA01-241CA25A222E}" destId="{6CFAC1A8-FDE7-414E-B52D-5B445CD2016B}" srcOrd="0" destOrd="0" presId="urn:microsoft.com/office/officeart/2005/8/layout/hierarchy3"/>
    <dgm:cxn modelId="{11CF5D96-E844-4F54-B2D7-34AD2499CE42}" type="presOf" srcId="{7C59C5A9-DDD6-42EE-AB74-7A38FB9260B6}" destId="{ED63F541-C2FC-41E4-8F92-5A4133AE5747}" srcOrd="0" destOrd="0" presId="urn:microsoft.com/office/officeart/2005/8/layout/hierarchy3"/>
    <dgm:cxn modelId="{B8BED4A1-9C59-435F-92D4-C50054C05385}" type="presOf" srcId="{36E30602-0326-42BB-9CC5-1D540EC92A12}" destId="{5C869638-03DE-49F2-A7A5-CE74AC462C1D}" srcOrd="0" destOrd="0" presId="urn:microsoft.com/office/officeart/2005/8/layout/hierarchy3"/>
    <dgm:cxn modelId="{67E9BDA4-1CC9-4DFA-A8F1-EDBE1F114C11}" type="presOf" srcId="{E776DE7D-E2BE-477A-9E78-01206CC81B5F}" destId="{3333A275-7FD7-4F8C-975A-4874A8F99CE4}" srcOrd="0" destOrd="0" presId="urn:microsoft.com/office/officeart/2005/8/layout/hierarchy3"/>
    <dgm:cxn modelId="{1947CFB4-5D63-4213-B07B-DD80FD95E290}" srcId="{14BE4DF5-D70C-4D45-BA53-DA45C22CACB2}" destId="{E2597ABB-324F-4690-A444-A26139B3CB59}" srcOrd="3" destOrd="0" parTransId="{C0DE8B6B-DC97-4790-AC59-B31275B70077}" sibTransId="{8C0F54E2-F646-4499-9E95-C0DF982F3CCF}"/>
    <dgm:cxn modelId="{7D4803B6-1B35-4B7C-AF4F-99D0908D3C70}" srcId="{7112E54E-9403-4820-A7C6-EEBF4E115520}" destId="{89B8A5EC-5B32-4AE0-A36C-5526DE39D119}" srcOrd="4" destOrd="0" parTransId="{36E30602-0326-42BB-9CC5-1D540EC92A12}" sibTransId="{D6EFDE94-A003-48A8-9640-3A9446F3212E}"/>
    <dgm:cxn modelId="{AD745CBD-FA72-4ED2-BFC6-4991237AD37F}" type="presOf" srcId="{891E743D-E020-433F-9DCB-EE15319F18D9}" destId="{26384B02-09EB-4F4F-8519-8387DB4C940B}" srcOrd="0" destOrd="0" presId="urn:microsoft.com/office/officeart/2005/8/layout/hierarchy3"/>
    <dgm:cxn modelId="{585196BD-EE47-4625-BF5A-9998403AEFB5}" type="presOf" srcId="{7112E54E-9403-4820-A7C6-EEBF4E115520}" destId="{EC703199-E083-4C6C-9E6E-1C5203E53F6F}" srcOrd="1" destOrd="0" presId="urn:microsoft.com/office/officeart/2005/8/layout/hierarchy3"/>
    <dgm:cxn modelId="{7CECADBD-E5DD-423A-9097-DCAF701B3DE2}" type="presOf" srcId="{C14DF61E-77C8-4C48-9906-6CDF74D02774}" destId="{9B23490E-716B-4664-BD88-DC733F7E6133}" srcOrd="0" destOrd="0" presId="urn:microsoft.com/office/officeart/2005/8/layout/hierarchy3"/>
    <dgm:cxn modelId="{24EBC2BF-6EEC-41C5-88FC-3EF81FC88788}" type="presOf" srcId="{C0DE8B6B-DC97-4790-AC59-B31275B70077}" destId="{D982FDD3-0AB2-4F90-87A7-8AE19497A3F5}" srcOrd="0" destOrd="0" presId="urn:microsoft.com/office/officeart/2005/8/layout/hierarchy3"/>
    <dgm:cxn modelId="{3E089AC0-AD10-43A0-88F2-3AE6D6F0C607}" srcId="{47D3922F-4E71-43DE-9197-0F8C949B57CE}" destId="{7112E54E-9403-4820-A7C6-EEBF4E115520}" srcOrd="1" destOrd="0" parTransId="{ACC8DBC1-82E7-41F7-BF76-1D5517F71098}" sibTransId="{217BCB0F-A8BF-40B3-917C-205D391532E9}"/>
    <dgm:cxn modelId="{3B65C5C7-D349-4B91-BC2B-C5452C6B47D7}" srcId="{14BE4DF5-D70C-4D45-BA53-DA45C22CACB2}" destId="{C7819D81-AF04-4BD0-AABC-8A74E51EB3E5}" srcOrd="1" destOrd="0" parTransId="{AD457644-1029-4D2C-B7BA-A40C91729C12}" sibTransId="{0A50724A-86AF-43AA-87D1-7AF9C487314B}"/>
    <dgm:cxn modelId="{B63DC1CB-1166-4624-9412-89398E09D64B}" srcId="{14BE4DF5-D70C-4D45-BA53-DA45C22CACB2}" destId="{7C59C5A9-DDD6-42EE-AB74-7A38FB9260B6}" srcOrd="0" destOrd="0" parTransId="{CD91005E-17C3-440E-9C3B-5159E053FA2D}" sibTransId="{B86DC33C-994E-4E62-8456-E61E3E8B1BA6}"/>
    <dgm:cxn modelId="{2874C0CD-B4A7-4F6A-9FB8-A46D97E8B883}" srcId="{7112E54E-9403-4820-A7C6-EEBF4E115520}" destId="{2D77E352-A5F4-4243-BA01-241CA25A222E}" srcOrd="0" destOrd="0" parTransId="{E7A04EB4-7E2F-4B86-B913-CA8BDBE4DFF0}" sibTransId="{3FA7A33A-5AA8-4031-BA47-2CF472DBFE08}"/>
    <dgm:cxn modelId="{13C87ED2-839C-4BD2-A737-4AC63157EEAB}" type="presOf" srcId="{6228FC3D-C0B6-4D5D-AA53-34ECF223755E}" destId="{1D40ED60-2ECE-4719-9AEA-3194F4A32BC5}" srcOrd="0" destOrd="0" presId="urn:microsoft.com/office/officeart/2005/8/layout/hierarchy3"/>
    <dgm:cxn modelId="{4FBDE4D7-8A41-426B-B417-862BFCA60E8F}" type="presOf" srcId="{A6DC626D-39C2-4B59-A48A-4DB7A2AD0F7B}" destId="{CA8DABAD-FEAA-423B-B785-C8755D11F05D}" srcOrd="0" destOrd="0" presId="urn:microsoft.com/office/officeart/2005/8/layout/hierarchy3"/>
    <dgm:cxn modelId="{C37791DA-F6DB-4457-A6AC-B6F0CD0C881B}" type="presOf" srcId="{CD91005E-17C3-440E-9C3B-5159E053FA2D}" destId="{28723E13-CC48-48B3-A7B9-9A3CF50C52EA}" srcOrd="0" destOrd="0" presId="urn:microsoft.com/office/officeart/2005/8/layout/hierarchy3"/>
    <dgm:cxn modelId="{EBE8E7E3-796D-4985-A089-E497DA38E147}" type="presOf" srcId="{70CD6D59-4472-43CF-AFF4-C6B21F32953D}" destId="{6098B33A-5B45-4264-A1B5-0E70BA2890A5}" srcOrd="0" destOrd="0" presId="urn:microsoft.com/office/officeart/2005/8/layout/hierarchy3"/>
    <dgm:cxn modelId="{DA50C6E4-C790-433E-8C5B-533FC531C080}" type="presOf" srcId="{D253A8C1-1F4A-4846-BD0D-0178BBC1688D}" destId="{81D556A6-69F3-4831-AB92-F8BBF438BED9}" srcOrd="0" destOrd="0" presId="urn:microsoft.com/office/officeart/2005/8/layout/hierarchy3"/>
    <dgm:cxn modelId="{8FDFCDEC-F9A3-4192-8CED-E21DBF6793D9}" srcId="{7112E54E-9403-4820-A7C6-EEBF4E115520}" destId="{6228FC3D-C0B6-4D5D-AA53-34ECF223755E}" srcOrd="5" destOrd="0" parTransId="{D253A8C1-1F4A-4846-BD0D-0178BBC1688D}" sibTransId="{C7C5858B-B06F-445B-BBC7-5FDC5CE6F842}"/>
    <dgm:cxn modelId="{DFF8ECAE-483A-4169-93F6-FBCFBBBFFE79}" type="presParOf" srcId="{BE4E51C8-9325-4864-AC89-6B6AFF0EF9B1}" destId="{A0D70D2A-F0C5-4B14-8987-9D707CD85C08}" srcOrd="0" destOrd="0" presId="urn:microsoft.com/office/officeart/2005/8/layout/hierarchy3"/>
    <dgm:cxn modelId="{0C88CA57-1375-4DDF-AE46-8EA63096EC65}" type="presParOf" srcId="{A0D70D2A-F0C5-4B14-8987-9D707CD85C08}" destId="{05153546-F579-4D03-B45F-044244A32AF0}" srcOrd="0" destOrd="0" presId="urn:microsoft.com/office/officeart/2005/8/layout/hierarchy3"/>
    <dgm:cxn modelId="{8240BB3C-A2BD-40C7-A30D-F9A228AA6BE8}" type="presParOf" srcId="{05153546-F579-4D03-B45F-044244A32AF0}" destId="{749F2EBB-8F24-4C1D-BD0F-8C7049B17C24}" srcOrd="0" destOrd="0" presId="urn:microsoft.com/office/officeart/2005/8/layout/hierarchy3"/>
    <dgm:cxn modelId="{6BB22D0A-7F97-43E2-81EE-6B269C8CDDF7}" type="presParOf" srcId="{05153546-F579-4D03-B45F-044244A32AF0}" destId="{B85C38B8-5C71-4CD8-AA00-A9C0F0732DE6}" srcOrd="1" destOrd="0" presId="urn:microsoft.com/office/officeart/2005/8/layout/hierarchy3"/>
    <dgm:cxn modelId="{62138E92-6D3F-420A-A167-A7444FE4C336}" type="presParOf" srcId="{A0D70D2A-F0C5-4B14-8987-9D707CD85C08}" destId="{C6F8CD40-29B1-47C2-831D-CA4B36842D14}" srcOrd="1" destOrd="0" presId="urn:microsoft.com/office/officeart/2005/8/layout/hierarchy3"/>
    <dgm:cxn modelId="{898EAA60-6AE2-4A7E-AE6D-8C07CE388B31}" type="presParOf" srcId="{C6F8CD40-29B1-47C2-831D-CA4B36842D14}" destId="{28723E13-CC48-48B3-A7B9-9A3CF50C52EA}" srcOrd="0" destOrd="0" presId="urn:microsoft.com/office/officeart/2005/8/layout/hierarchy3"/>
    <dgm:cxn modelId="{94B5833F-0F97-4773-8585-0088A6312A37}" type="presParOf" srcId="{C6F8CD40-29B1-47C2-831D-CA4B36842D14}" destId="{ED63F541-C2FC-41E4-8F92-5A4133AE5747}" srcOrd="1" destOrd="0" presId="urn:microsoft.com/office/officeart/2005/8/layout/hierarchy3"/>
    <dgm:cxn modelId="{D82F1D8C-1D0B-4C78-BC5C-B4F3FF947B22}" type="presParOf" srcId="{C6F8CD40-29B1-47C2-831D-CA4B36842D14}" destId="{C6909A26-BD96-4A3E-BFE5-A82773860140}" srcOrd="2" destOrd="0" presId="urn:microsoft.com/office/officeart/2005/8/layout/hierarchy3"/>
    <dgm:cxn modelId="{4D9CDC85-33EA-4A39-BA94-BB5ADCC24DBB}" type="presParOf" srcId="{C6F8CD40-29B1-47C2-831D-CA4B36842D14}" destId="{EFA4680C-9D38-4FFF-BA67-B3AE43AE3531}" srcOrd="3" destOrd="0" presId="urn:microsoft.com/office/officeart/2005/8/layout/hierarchy3"/>
    <dgm:cxn modelId="{95C0BE0E-1AEF-4D53-89F5-BEB563E27DF6}" type="presParOf" srcId="{C6F8CD40-29B1-47C2-831D-CA4B36842D14}" destId="{EE290DC5-2341-46C1-9DDA-32B0F7DFDC3A}" srcOrd="4" destOrd="0" presId="urn:microsoft.com/office/officeart/2005/8/layout/hierarchy3"/>
    <dgm:cxn modelId="{F0645122-85CE-43E8-9793-0822EAFC1199}" type="presParOf" srcId="{C6F8CD40-29B1-47C2-831D-CA4B36842D14}" destId="{FAB4E6AF-1628-43C0-95AC-D1F09738AA65}" srcOrd="5" destOrd="0" presId="urn:microsoft.com/office/officeart/2005/8/layout/hierarchy3"/>
    <dgm:cxn modelId="{E33BE803-B64F-4A78-B989-45A78A17DBBD}" type="presParOf" srcId="{C6F8CD40-29B1-47C2-831D-CA4B36842D14}" destId="{D982FDD3-0AB2-4F90-87A7-8AE19497A3F5}" srcOrd="6" destOrd="0" presId="urn:microsoft.com/office/officeart/2005/8/layout/hierarchy3"/>
    <dgm:cxn modelId="{40259024-6837-46E1-AAD4-7C05043E5CE3}" type="presParOf" srcId="{C6F8CD40-29B1-47C2-831D-CA4B36842D14}" destId="{D651E35D-72E6-418B-9DDC-7A4BA7298D8D}" srcOrd="7" destOrd="0" presId="urn:microsoft.com/office/officeart/2005/8/layout/hierarchy3"/>
    <dgm:cxn modelId="{1DCAEFE7-BB63-4166-BCEE-0D77291E087B}" type="presParOf" srcId="{BE4E51C8-9325-4864-AC89-6B6AFF0EF9B1}" destId="{A4F414A2-265F-4839-A055-2B5A50BED212}" srcOrd="1" destOrd="0" presId="urn:microsoft.com/office/officeart/2005/8/layout/hierarchy3"/>
    <dgm:cxn modelId="{CD15EF7F-6BE8-46B1-8EC2-343E2E1A30C8}" type="presParOf" srcId="{A4F414A2-265F-4839-A055-2B5A50BED212}" destId="{62996A83-7CED-41A2-BE07-AE11EFBF0AD5}" srcOrd="0" destOrd="0" presId="urn:microsoft.com/office/officeart/2005/8/layout/hierarchy3"/>
    <dgm:cxn modelId="{15ED58DC-38FF-4B30-B15A-552F66AC3F10}" type="presParOf" srcId="{62996A83-7CED-41A2-BE07-AE11EFBF0AD5}" destId="{2F216189-54B4-4000-91C3-92982C6AA26E}" srcOrd="0" destOrd="0" presId="urn:microsoft.com/office/officeart/2005/8/layout/hierarchy3"/>
    <dgm:cxn modelId="{3A81FBC2-DC70-4F09-8E48-4CECFED26B4A}" type="presParOf" srcId="{62996A83-7CED-41A2-BE07-AE11EFBF0AD5}" destId="{EC703199-E083-4C6C-9E6E-1C5203E53F6F}" srcOrd="1" destOrd="0" presId="urn:microsoft.com/office/officeart/2005/8/layout/hierarchy3"/>
    <dgm:cxn modelId="{5C790C2D-4A96-47FF-9729-94C403C0786C}" type="presParOf" srcId="{A4F414A2-265F-4839-A055-2B5A50BED212}" destId="{4BBBE1D2-48C7-45A0-8C17-AB8EE725AC18}" srcOrd="1" destOrd="0" presId="urn:microsoft.com/office/officeart/2005/8/layout/hierarchy3"/>
    <dgm:cxn modelId="{8C8429A5-230D-4157-AA6D-3553FC014FEF}" type="presParOf" srcId="{4BBBE1D2-48C7-45A0-8C17-AB8EE725AC18}" destId="{6772A5CD-EB1A-49C2-9DE6-1807EA91A369}" srcOrd="0" destOrd="0" presId="urn:microsoft.com/office/officeart/2005/8/layout/hierarchy3"/>
    <dgm:cxn modelId="{D3A6BC35-701C-4FEA-8D5F-D41B5EBC26B3}" type="presParOf" srcId="{4BBBE1D2-48C7-45A0-8C17-AB8EE725AC18}" destId="{6CFAC1A8-FDE7-414E-B52D-5B445CD2016B}" srcOrd="1" destOrd="0" presId="urn:microsoft.com/office/officeart/2005/8/layout/hierarchy3"/>
    <dgm:cxn modelId="{91141CCF-084E-4645-904D-499F920B8B0A}" type="presParOf" srcId="{4BBBE1D2-48C7-45A0-8C17-AB8EE725AC18}" destId="{757DF1B1-FA05-49A6-9C7D-E954C31605E6}" srcOrd="2" destOrd="0" presId="urn:microsoft.com/office/officeart/2005/8/layout/hierarchy3"/>
    <dgm:cxn modelId="{86E883AE-F110-4C12-AD14-2D37D0763469}" type="presParOf" srcId="{4BBBE1D2-48C7-45A0-8C17-AB8EE725AC18}" destId="{3333A275-7FD7-4F8C-975A-4874A8F99CE4}" srcOrd="3" destOrd="0" presId="urn:microsoft.com/office/officeart/2005/8/layout/hierarchy3"/>
    <dgm:cxn modelId="{5109FFBA-0358-42A1-AB14-555E4D1443C2}" type="presParOf" srcId="{4BBBE1D2-48C7-45A0-8C17-AB8EE725AC18}" destId="{C6A060B0-5D39-4E9B-85DE-9B651EE86B05}" srcOrd="4" destOrd="0" presId="urn:microsoft.com/office/officeart/2005/8/layout/hierarchy3"/>
    <dgm:cxn modelId="{B06933D9-ADE8-42D1-822F-EC59CEB0AD70}" type="presParOf" srcId="{4BBBE1D2-48C7-45A0-8C17-AB8EE725AC18}" destId="{26384B02-09EB-4F4F-8519-8387DB4C940B}" srcOrd="5" destOrd="0" presId="urn:microsoft.com/office/officeart/2005/8/layout/hierarchy3"/>
    <dgm:cxn modelId="{018DC28C-C178-4105-952A-EE0EBE981E6E}" type="presParOf" srcId="{4BBBE1D2-48C7-45A0-8C17-AB8EE725AC18}" destId="{6098B33A-5B45-4264-A1B5-0E70BA2890A5}" srcOrd="6" destOrd="0" presId="urn:microsoft.com/office/officeart/2005/8/layout/hierarchy3"/>
    <dgm:cxn modelId="{E7FA1ACF-3A4C-493B-A8CE-BFE7D49EAA87}" type="presParOf" srcId="{4BBBE1D2-48C7-45A0-8C17-AB8EE725AC18}" destId="{473CD06C-88BF-4F16-B3D1-802B29802995}" srcOrd="7" destOrd="0" presId="urn:microsoft.com/office/officeart/2005/8/layout/hierarchy3"/>
    <dgm:cxn modelId="{59ED603F-F9DF-403C-9E3E-F22411C7F88E}" type="presParOf" srcId="{4BBBE1D2-48C7-45A0-8C17-AB8EE725AC18}" destId="{5C869638-03DE-49F2-A7A5-CE74AC462C1D}" srcOrd="8" destOrd="0" presId="urn:microsoft.com/office/officeart/2005/8/layout/hierarchy3"/>
    <dgm:cxn modelId="{8E100750-5F4F-4B4E-A09A-67FD04A0109E}" type="presParOf" srcId="{4BBBE1D2-48C7-45A0-8C17-AB8EE725AC18}" destId="{DBC8C002-F081-4193-8F78-8DEEFCDDFA65}" srcOrd="9" destOrd="0" presId="urn:microsoft.com/office/officeart/2005/8/layout/hierarchy3"/>
    <dgm:cxn modelId="{A7AE699C-1847-4B7C-8EF3-1E498ED1DC20}" type="presParOf" srcId="{4BBBE1D2-48C7-45A0-8C17-AB8EE725AC18}" destId="{81D556A6-69F3-4831-AB92-F8BBF438BED9}" srcOrd="10" destOrd="0" presId="urn:microsoft.com/office/officeart/2005/8/layout/hierarchy3"/>
    <dgm:cxn modelId="{B2ADE40F-286A-4327-9093-132C4BC967CB}" type="presParOf" srcId="{4BBBE1D2-48C7-45A0-8C17-AB8EE725AC18}" destId="{1D40ED60-2ECE-4719-9AEA-3194F4A32BC5}" srcOrd="11" destOrd="0" presId="urn:microsoft.com/office/officeart/2005/8/layout/hierarchy3"/>
    <dgm:cxn modelId="{B3130E4F-CA57-4FDD-9E28-722DABB3D0A8}" type="presParOf" srcId="{4BBBE1D2-48C7-45A0-8C17-AB8EE725AC18}" destId="{9B23490E-716B-4664-BD88-DC733F7E6133}" srcOrd="12" destOrd="0" presId="urn:microsoft.com/office/officeart/2005/8/layout/hierarchy3"/>
    <dgm:cxn modelId="{3E50B9E8-12D8-4C04-A26C-8CB6CC0F2916}" type="presParOf" srcId="{4BBBE1D2-48C7-45A0-8C17-AB8EE725AC18}" destId="{CA8DABAD-FEAA-423B-B785-C8755D11F05D}" srcOrd="1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E58A44A-C802-44CE-B33D-C49558286AB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6FF43C4-50B9-4007-87FB-CDFCA9CD8C90}">
      <dgm:prSet phldrT="[Text]"/>
      <dgm:spPr>
        <a:solidFill>
          <a:srgbClr val="FFFF00"/>
        </a:solidFill>
        <a:ln>
          <a:solidFill>
            <a:srgbClr val="FF000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Group C</a:t>
          </a:r>
        </a:p>
        <a:p>
          <a:r>
            <a:rPr lang="en-US" b="1" dirty="0">
              <a:solidFill>
                <a:srgbClr val="FF0000"/>
              </a:solidFill>
              <a:latin typeface="Algerian" pitchFamily="82" charset="0"/>
              <a:ea typeface="Verdana" pitchFamily="34" charset="0"/>
            </a:rPr>
            <a:t>Performing Arts</a:t>
          </a:r>
        </a:p>
      </dgm:t>
    </dgm:pt>
    <dgm:pt modelId="{D6F256C0-1491-45F9-9F54-78A498DB886E}" type="parTrans" cxnId="{6CABC9AA-6294-49A9-83FA-68B8C70B883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54F21BF9-3FEA-4147-AFF4-B6130E177458}" type="sibTrans" cxnId="{6CABC9AA-6294-49A9-83FA-68B8C70B883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03E928BC-4621-438A-9798-57B8678D321D}">
      <dgm:prSet phldrT="[Text]" custT="1"/>
      <dgm:spPr>
        <a:solidFill>
          <a:srgbClr val="FF6699">
            <a:alpha val="89804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latin typeface="Algerian" pitchFamily="82" charset="0"/>
              <a:ea typeface="Verdana" pitchFamily="34" charset="0"/>
            </a:rPr>
            <a:t>Vocal Music</a:t>
          </a:r>
        </a:p>
      </dgm:t>
    </dgm:pt>
    <dgm:pt modelId="{6C4F7297-9302-4454-8D30-F719C54EA664}" type="parTrans" cxnId="{A101B087-DC46-4DF8-8B32-980D577A6AED}">
      <dgm:prSet/>
      <dgm:spPr/>
      <dgm:t>
        <a:bodyPr/>
        <a:lstStyle/>
        <a:p>
          <a:endParaRPr lang="en-US" dirty="0">
            <a:latin typeface="Algerian" pitchFamily="82" charset="0"/>
          </a:endParaRPr>
        </a:p>
      </dgm:t>
    </dgm:pt>
    <dgm:pt modelId="{C5516771-3E5D-48A8-B901-53AA28457ADF}" type="sibTrans" cxnId="{A101B087-DC46-4DF8-8B32-980D577A6A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9ED9D390-6E4A-4CFD-8661-2B0B41DFFBC3}">
      <dgm:prSet phldrT="[Text]"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Instrumental Music</a:t>
          </a:r>
        </a:p>
      </dgm:t>
    </dgm:pt>
    <dgm:pt modelId="{81E54B0F-69BE-4F84-BCC5-438AB35EBD74}" type="parTrans" cxnId="{B82312CC-CF18-44DB-AAFE-98D4845CBAD8}">
      <dgm:prSet/>
      <dgm:spPr/>
      <dgm:t>
        <a:bodyPr/>
        <a:lstStyle/>
        <a:p>
          <a:endParaRPr lang="en-US" dirty="0">
            <a:latin typeface="Algerian" pitchFamily="82" charset="0"/>
          </a:endParaRPr>
        </a:p>
      </dgm:t>
    </dgm:pt>
    <dgm:pt modelId="{B62DDAC0-E52A-4CF8-B3EE-CFD6A14E1BC9}" type="sibTrans" cxnId="{B82312CC-CF18-44DB-AAFE-98D4845CBAD8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5BECBCC2-78FD-4EF0-82E2-F8658F5CF4DB}">
      <dgm:prSet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latin typeface="Algerian" pitchFamily="82" charset="0"/>
              <a:ea typeface="Verdana" pitchFamily="34" charset="0"/>
            </a:rPr>
            <a:t>Dance</a:t>
          </a:r>
        </a:p>
      </dgm:t>
    </dgm:pt>
    <dgm:pt modelId="{4972B151-1E45-4FE1-9661-49C5A48013EF}" type="parTrans" cxnId="{B395BABA-44AD-4FCA-A11D-959AA24F4FF2}">
      <dgm:prSet/>
      <dgm:spPr/>
      <dgm:t>
        <a:bodyPr/>
        <a:lstStyle/>
        <a:p>
          <a:endParaRPr lang="en-US" dirty="0">
            <a:latin typeface="Algerian" pitchFamily="82" charset="0"/>
          </a:endParaRPr>
        </a:p>
      </dgm:t>
    </dgm:pt>
    <dgm:pt modelId="{C06FBEE5-DF52-4F6E-8FFB-3AC8BC56A711}" type="sibTrans" cxnId="{B395BABA-44AD-4FCA-A11D-959AA24F4FF2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2B0563B6-F0F4-48E6-9803-8494F06377DE}">
      <dgm:prSet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US" sz="1400" b="1" dirty="0">
              <a:latin typeface="Algerian" pitchFamily="82" charset="0"/>
              <a:ea typeface="Verdana" pitchFamily="34" charset="0"/>
            </a:rPr>
            <a:t>Dramatics</a:t>
          </a:r>
        </a:p>
      </dgm:t>
    </dgm:pt>
    <dgm:pt modelId="{CAE74469-33E7-4B51-9362-13E276C616E7}" type="parTrans" cxnId="{7E302CD6-29CC-4868-8223-CEFFE77AFB0C}">
      <dgm:prSet/>
      <dgm:spPr/>
      <dgm:t>
        <a:bodyPr/>
        <a:lstStyle/>
        <a:p>
          <a:endParaRPr lang="en-US" dirty="0">
            <a:latin typeface="Algerian" pitchFamily="82" charset="0"/>
          </a:endParaRPr>
        </a:p>
      </dgm:t>
    </dgm:pt>
    <dgm:pt modelId="{A903677B-919A-40CF-8ACD-446E7C1FA10E}" type="sibTrans" cxnId="{7E302CD6-29CC-4868-8223-CEFFE77AFB0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03DC5DBA-2817-4785-BC54-57A67B7E7384}">
      <dgm:prSet custT="1"/>
      <dgm:spPr>
        <a:solidFill>
          <a:srgbClr val="FF6699">
            <a:alpha val="90000"/>
          </a:srgbClr>
        </a:solidFill>
        <a:ln>
          <a:solidFill>
            <a:srgbClr val="FF0000"/>
          </a:solidFill>
        </a:ln>
      </dgm:spPr>
      <dgm:t>
        <a:bodyPr/>
        <a:lstStyle/>
        <a:p>
          <a:r>
            <a:rPr lang="en-IN" sz="1600" b="1" dirty="0" err="1">
              <a:latin typeface="Algerian" pitchFamily="82" charset="0"/>
              <a:ea typeface="Verdana" pitchFamily="34" charset="0"/>
            </a:rPr>
            <a:t>Zumba</a:t>
          </a:r>
          <a:r>
            <a:rPr lang="en-IN" sz="1600" b="1" dirty="0">
              <a:latin typeface="Algerian" pitchFamily="82" charset="0"/>
              <a:ea typeface="Verdana" pitchFamily="34" charset="0"/>
            </a:rPr>
            <a:t> Dance</a:t>
          </a:r>
          <a:endParaRPr lang="en-US" sz="1600" b="1" dirty="0">
            <a:latin typeface="Algerian" pitchFamily="82" charset="0"/>
            <a:ea typeface="Verdana" pitchFamily="34" charset="0"/>
          </a:endParaRPr>
        </a:p>
      </dgm:t>
    </dgm:pt>
    <dgm:pt modelId="{6838A8A6-4F33-4DF0-BD29-CCB8EA98892A}" type="parTrans" cxnId="{11BD424B-0B9F-4685-9663-1A4A6A3F392C}">
      <dgm:prSet/>
      <dgm:spPr/>
      <dgm:t>
        <a:bodyPr/>
        <a:lstStyle/>
        <a:p>
          <a:endParaRPr lang="en-US" dirty="0"/>
        </a:p>
      </dgm:t>
    </dgm:pt>
    <dgm:pt modelId="{7BC609DD-4564-4D43-9FF2-B6B62D4D6566}" type="sibTrans" cxnId="{11BD424B-0B9F-4685-9663-1A4A6A3F392C}">
      <dgm:prSet/>
      <dgm:spPr/>
      <dgm:t>
        <a:bodyPr/>
        <a:lstStyle/>
        <a:p>
          <a:endParaRPr lang="en-US"/>
        </a:p>
      </dgm:t>
    </dgm:pt>
    <dgm:pt modelId="{1C99999D-0054-4355-A7D7-CFAFDAE5B3DF}" type="pres">
      <dgm:prSet presAssocID="{EE58A44A-C802-44CE-B33D-C49558286A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938BB8-EC45-4245-A477-67534CF1CD9D}" type="pres">
      <dgm:prSet presAssocID="{E6FF43C4-50B9-4007-87FB-CDFCA9CD8C90}" presName="root" presStyleCnt="0"/>
      <dgm:spPr/>
    </dgm:pt>
    <dgm:pt modelId="{5C78BE1F-D624-44B7-B38B-FE029A5AA04E}" type="pres">
      <dgm:prSet presAssocID="{E6FF43C4-50B9-4007-87FB-CDFCA9CD8C90}" presName="rootComposite" presStyleCnt="0"/>
      <dgm:spPr/>
    </dgm:pt>
    <dgm:pt modelId="{41AFFE5F-4936-410D-A123-99E6EB2890F0}" type="pres">
      <dgm:prSet presAssocID="{E6FF43C4-50B9-4007-87FB-CDFCA9CD8C90}" presName="rootText" presStyleLbl="node1" presStyleIdx="0" presStyleCnt="1"/>
      <dgm:spPr/>
    </dgm:pt>
    <dgm:pt modelId="{29A71B07-D28D-4620-9CEB-843E7236C0EF}" type="pres">
      <dgm:prSet presAssocID="{E6FF43C4-50B9-4007-87FB-CDFCA9CD8C90}" presName="rootConnector" presStyleLbl="node1" presStyleIdx="0" presStyleCnt="1"/>
      <dgm:spPr/>
    </dgm:pt>
    <dgm:pt modelId="{9A002444-2C8A-4091-B802-2B393E199030}" type="pres">
      <dgm:prSet presAssocID="{E6FF43C4-50B9-4007-87FB-CDFCA9CD8C90}" presName="childShape" presStyleCnt="0"/>
      <dgm:spPr/>
    </dgm:pt>
    <dgm:pt modelId="{04274A96-8DD6-471F-8E0F-0F60934CC408}" type="pres">
      <dgm:prSet presAssocID="{6C4F7297-9302-4454-8D30-F719C54EA664}" presName="Name13" presStyleLbl="parChTrans1D2" presStyleIdx="0" presStyleCnt="5"/>
      <dgm:spPr/>
    </dgm:pt>
    <dgm:pt modelId="{EB35CC38-0468-40B1-9DE6-5B47D3DDB51D}" type="pres">
      <dgm:prSet presAssocID="{03E928BC-4621-438A-9798-57B8678D321D}" presName="childText" presStyleLbl="bgAcc1" presStyleIdx="0" presStyleCnt="5" custScaleX="129604" custLinFactNeighborX="7767" custLinFactNeighborY="6209">
        <dgm:presLayoutVars>
          <dgm:bulletEnabled val="1"/>
        </dgm:presLayoutVars>
      </dgm:prSet>
      <dgm:spPr/>
    </dgm:pt>
    <dgm:pt modelId="{8F42D053-B59E-4BAD-B051-71D201A11144}" type="pres">
      <dgm:prSet presAssocID="{81E54B0F-69BE-4F84-BCC5-438AB35EBD74}" presName="Name13" presStyleLbl="parChTrans1D2" presStyleIdx="1" presStyleCnt="5"/>
      <dgm:spPr/>
    </dgm:pt>
    <dgm:pt modelId="{0FAEC719-8796-46C8-A6B1-79316994B888}" type="pres">
      <dgm:prSet presAssocID="{9ED9D390-6E4A-4CFD-8661-2B0B41DFFBC3}" presName="childText" presStyleLbl="bgAcc1" presStyleIdx="1" presStyleCnt="5" custScaleX="141263">
        <dgm:presLayoutVars>
          <dgm:bulletEnabled val="1"/>
        </dgm:presLayoutVars>
      </dgm:prSet>
      <dgm:spPr/>
    </dgm:pt>
    <dgm:pt modelId="{9DF38785-57A4-491A-A873-C07A56738D29}" type="pres">
      <dgm:prSet presAssocID="{4972B151-1E45-4FE1-9661-49C5A48013EF}" presName="Name13" presStyleLbl="parChTrans1D2" presStyleIdx="2" presStyleCnt="5"/>
      <dgm:spPr/>
    </dgm:pt>
    <dgm:pt modelId="{FEC1F2C3-704A-44F1-9FF2-20DDD6062218}" type="pres">
      <dgm:prSet presAssocID="{5BECBCC2-78FD-4EF0-82E2-F8658F5CF4DB}" presName="childText" presStyleLbl="bgAcc1" presStyleIdx="2" presStyleCnt="5" custScaleX="142629">
        <dgm:presLayoutVars>
          <dgm:bulletEnabled val="1"/>
        </dgm:presLayoutVars>
      </dgm:prSet>
      <dgm:spPr/>
    </dgm:pt>
    <dgm:pt modelId="{63551B44-F8DB-4CD1-9780-0E1A2A79A951}" type="pres">
      <dgm:prSet presAssocID="{CAE74469-33E7-4B51-9362-13E276C616E7}" presName="Name13" presStyleLbl="parChTrans1D2" presStyleIdx="3" presStyleCnt="5"/>
      <dgm:spPr/>
    </dgm:pt>
    <dgm:pt modelId="{5CD498FA-F061-40E0-BFA7-742C6E3022B6}" type="pres">
      <dgm:prSet presAssocID="{2B0563B6-F0F4-48E6-9803-8494F06377DE}" presName="childText" presStyleLbl="bgAcc1" presStyleIdx="3" presStyleCnt="5" custScaleX="140589" custLinFactNeighborX="1898" custLinFactNeighborY="347">
        <dgm:presLayoutVars>
          <dgm:bulletEnabled val="1"/>
        </dgm:presLayoutVars>
      </dgm:prSet>
      <dgm:spPr/>
    </dgm:pt>
    <dgm:pt modelId="{186583CD-9A26-4D78-BFD8-DBB7264E40DE}" type="pres">
      <dgm:prSet presAssocID="{6838A8A6-4F33-4DF0-BD29-CCB8EA98892A}" presName="Name13" presStyleLbl="parChTrans1D2" presStyleIdx="4" presStyleCnt="5"/>
      <dgm:spPr/>
    </dgm:pt>
    <dgm:pt modelId="{65DF5D34-825D-4E66-9488-BD3FC434A76D}" type="pres">
      <dgm:prSet presAssocID="{03DC5DBA-2817-4785-BC54-57A67B7E7384}" presName="childText" presStyleLbl="bgAcc1" presStyleIdx="4" presStyleCnt="5" custScaleX="140589" custLinFactNeighborX="1898" custLinFactNeighborY="347">
        <dgm:presLayoutVars>
          <dgm:bulletEnabled val="1"/>
        </dgm:presLayoutVars>
      </dgm:prSet>
      <dgm:spPr/>
    </dgm:pt>
  </dgm:ptLst>
  <dgm:cxnLst>
    <dgm:cxn modelId="{679D680C-8207-4EDD-93B9-34BD09361FEA}" type="presOf" srcId="{03E928BC-4621-438A-9798-57B8678D321D}" destId="{EB35CC38-0468-40B1-9DE6-5B47D3DDB51D}" srcOrd="0" destOrd="0" presId="urn:microsoft.com/office/officeart/2005/8/layout/hierarchy3"/>
    <dgm:cxn modelId="{93DFFA0C-B74C-43D6-8D82-09A76C169A66}" type="presOf" srcId="{5BECBCC2-78FD-4EF0-82E2-F8658F5CF4DB}" destId="{FEC1F2C3-704A-44F1-9FF2-20DDD6062218}" srcOrd="0" destOrd="0" presId="urn:microsoft.com/office/officeart/2005/8/layout/hierarchy3"/>
    <dgm:cxn modelId="{11BD424B-0B9F-4685-9663-1A4A6A3F392C}" srcId="{E6FF43C4-50B9-4007-87FB-CDFCA9CD8C90}" destId="{03DC5DBA-2817-4785-BC54-57A67B7E7384}" srcOrd="4" destOrd="0" parTransId="{6838A8A6-4F33-4DF0-BD29-CCB8EA98892A}" sibTransId="{7BC609DD-4564-4D43-9FF2-B6B62D4D6566}"/>
    <dgm:cxn modelId="{D5D60272-A67C-4779-9DE8-2DC57C3A3D38}" type="presOf" srcId="{E6FF43C4-50B9-4007-87FB-CDFCA9CD8C90}" destId="{29A71B07-D28D-4620-9CEB-843E7236C0EF}" srcOrd="1" destOrd="0" presId="urn:microsoft.com/office/officeart/2005/8/layout/hierarchy3"/>
    <dgm:cxn modelId="{FBFB9283-A644-4FE2-A9D2-96164DDF2F66}" type="presOf" srcId="{03DC5DBA-2817-4785-BC54-57A67B7E7384}" destId="{65DF5D34-825D-4E66-9488-BD3FC434A76D}" srcOrd="0" destOrd="0" presId="urn:microsoft.com/office/officeart/2005/8/layout/hierarchy3"/>
    <dgm:cxn modelId="{A101B087-DC46-4DF8-8B32-980D577A6AED}" srcId="{E6FF43C4-50B9-4007-87FB-CDFCA9CD8C90}" destId="{03E928BC-4621-438A-9798-57B8678D321D}" srcOrd="0" destOrd="0" parTransId="{6C4F7297-9302-4454-8D30-F719C54EA664}" sibTransId="{C5516771-3E5D-48A8-B901-53AA28457ADF}"/>
    <dgm:cxn modelId="{E45BC5A1-9E8D-4B03-BA01-E2AA4A7FCBBE}" type="presOf" srcId="{EE58A44A-C802-44CE-B33D-C49558286ABD}" destId="{1C99999D-0054-4355-A7D7-CFAFDAE5B3DF}" srcOrd="0" destOrd="0" presId="urn:microsoft.com/office/officeart/2005/8/layout/hierarchy3"/>
    <dgm:cxn modelId="{6CABC9AA-6294-49A9-83FA-68B8C70B883C}" srcId="{EE58A44A-C802-44CE-B33D-C49558286ABD}" destId="{E6FF43C4-50B9-4007-87FB-CDFCA9CD8C90}" srcOrd="0" destOrd="0" parTransId="{D6F256C0-1491-45F9-9F54-78A498DB886E}" sibTransId="{54F21BF9-3FEA-4147-AFF4-B6130E177458}"/>
    <dgm:cxn modelId="{B395BABA-44AD-4FCA-A11D-959AA24F4FF2}" srcId="{E6FF43C4-50B9-4007-87FB-CDFCA9CD8C90}" destId="{5BECBCC2-78FD-4EF0-82E2-F8658F5CF4DB}" srcOrd="2" destOrd="0" parTransId="{4972B151-1E45-4FE1-9661-49C5A48013EF}" sibTransId="{C06FBEE5-DF52-4F6E-8FFB-3AC8BC56A711}"/>
    <dgm:cxn modelId="{610D5ABD-F180-48A3-A2D4-BB80E5F79B65}" type="presOf" srcId="{9ED9D390-6E4A-4CFD-8661-2B0B41DFFBC3}" destId="{0FAEC719-8796-46C8-A6B1-79316994B888}" srcOrd="0" destOrd="0" presId="urn:microsoft.com/office/officeart/2005/8/layout/hierarchy3"/>
    <dgm:cxn modelId="{EF5E85C6-FD0C-45E5-8041-A13A368710BE}" type="presOf" srcId="{E6FF43C4-50B9-4007-87FB-CDFCA9CD8C90}" destId="{41AFFE5F-4936-410D-A123-99E6EB2890F0}" srcOrd="0" destOrd="0" presId="urn:microsoft.com/office/officeart/2005/8/layout/hierarchy3"/>
    <dgm:cxn modelId="{9DDE88C6-E522-4CA5-8147-35DDD57E881D}" type="presOf" srcId="{CAE74469-33E7-4B51-9362-13E276C616E7}" destId="{63551B44-F8DB-4CD1-9780-0E1A2A79A951}" srcOrd="0" destOrd="0" presId="urn:microsoft.com/office/officeart/2005/8/layout/hierarchy3"/>
    <dgm:cxn modelId="{B82312CC-CF18-44DB-AAFE-98D4845CBAD8}" srcId="{E6FF43C4-50B9-4007-87FB-CDFCA9CD8C90}" destId="{9ED9D390-6E4A-4CFD-8661-2B0B41DFFBC3}" srcOrd="1" destOrd="0" parTransId="{81E54B0F-69BE-4F84-BCC5-438AB35EBD74}" sibTransId="{B62DDAC0-E52A-4CF8-B3EE-CFD6A14E1BC9}"/>
    <dgm:cxn modelId="{C1BCB3CE-4308-4E32-98E2-86A8162AE18E}" type="presOf" srcId="{2B0563B6-F0F4-48E6-9803-8494F06377DE}" destId="{5CD498FA-F061-40E0-BFA7-742C6E3022B6}" srcOrd="0" destOrd="0" presId="urn:microsoft.com/office/officeart/2005/8/layout/hierarchy3"/>
    <dgm:cxn modelId="{7E302CD6-29CC-4868-8223-CEFFE77AFB0C}" srcId="{E6FF43C4-50B9-4007-87FB-CDFCA9CD8C90}" destId="{2B0563B6-F0F4-48E6-9803-8494F06377DE}" srcOrd="3" destOrd="0" parTransId="{CAE74469-33E7-4B51-9362-13E276C616E7}" sibTransId="{A903677B-919A-40CF-8ACD-446E7C1FA10E}"/>
    <dgm:cxn modelId="{ED7C59E3-930C-4BB0-A6E1-0F05D1B9D644}" type="presOf" srcId="{4972B151-1E45-4FE1-9661-49C5A48013EF}" destId="{9DF38785-57A4-491A-A873-C07A56738D29}" srcOrd="0" destOrd="0" presId="urn:microsoft.com/office/officeart/2005/8/layout/hierarchy3"/>
    <dgm:cxn modelId="{AEEB7FE6-8871-408E-922B-4CA30EC1DA48}" type="presOf" srcId="{6C4F7297-9302-4454-8D30-F719C54EA664}" destId="{04274A96-8DD6-471F-8E0F-0F60934CC408}" srcOrd="0" destOrd="0" presId="urn:microsoft.com/office/officeart/2005/8/layout/hierarchy3"/>
    <dgm:cxn modelId="{0E6112F4-EA9F-4CF0-B117-5D54E100AEA5}" type="presOf" srcId="{81E54B0F-69BE-4F84-BCC5-438AB35EBD74}" destId="{8F42D053-B59E-4BAD-B051-71D201A11144}" srcOrd="0" destOrd="0" presId="urn:microsoft.com/office/officeart/2005/8/layout/hierarchy3"/>
    <dgm:cxn modelId="{0DE015FE-D322-4E34-920B-6CDFDA916804}" type="presOf" srcId="{6838A8A6-4F33-4DF0-BD29-CCB8EA98892A}" destId="{186583CD-9A26-4D78-BFD8-DBB7264E40DE}" srcOrd="0" destOrd="0" presId="urn:microsoft.com/office/officeart/2005/8/layout/hierarchy3"/>
    <dgm:cxn modelId="{A5FEEACB-D708-45AC-8C29-0A9FEF6C742C}" type="presParOf" srcId="{1C99999D-0054-4355-A7D7-CFAFDAE5B3DF}" destId="{BD938BB8-EC45-4245-A477-67534CF1CD9D}" srcOrd="0" destOrd="0" presId="urn:microsoft.com/office/officeart/2005/8/layout/hierarchy3"/>
    <dgm:cxn modelId="{40DBC622-169E-47BC-9AA5-E32F78257AE8}" type="presParOf" srcId="{BD938BB8-EC45-4245-A477-67534CF1CD9D}" destId="{5C78BE1F-D624-44B7-B38B-FE029A5AA04E}" srcOrd="0" destOrd="0" presId="urn:microsoft.com/office/officeart/2005/8/layout/hierarchy3"/>
    <dgm:cxn modelId="{41D726BD-709E-4A9A-806A-EA006941DA48}" type="presParOf" srcId="{5C78BE1F-D624-44B7-B38B-FE029A5AA04E}" destId="{41AFFE5F-4936-410D-A123-99E6EB2890F0}" srcOrd="0" destOrd="0" presId="urn:microsoft.com/office/officeart/2005/8/layout/hierarchy3"/>
    <dgm:cxn modelId="{59B3ECC0-8276-4C6A-B4C0-82CFB1EEE5BE}" type="presParOf" srcId="{5C78BE1F-D624-44B7-B38B-FE029A5AA04E}" destId="{29A71B07-D28D-4620-9CEB-843E7236C0EF}" srcOrd="1" destOrd="0" presId="urn:microsoft.com/office/officeart/2005/8/layout/hierarchy3"/>
    <dgm:cxn modelId="{9A0F85C4-38E0-410C-9C20-9E01B0323312}" type="presParOf" srcId="{BD938BB8-EC45-4245-A477-67534CF1CD9D}" destId="{9A002444-2C8A-4091-B802-2B393E199030}" srcOrd="1" destOrd="0" presId="urn:microsoft.com/office/officeart/2005/8/layout/hierarchy3"/>
    <dgm:cxn modelId="{3E632C61-1750-498C-9901-F09CD586A035}" type="presParOf" srcId="{9A002444-2C8A-4091-B802-2B393E199030}" destId="{04274A96-8DD6-471F-8E0F-0F60934CC408}" srcOrd="0" destOrd="0" presId="urn:microsoft.com/office/officeart/2005/8/layout/hierarchy3"/>
    <dgm:cxn modelId="{C500E425-54B8-4740-A775-6C2B5C76551B}" type="presParOf" srcId="{9A002444-2C8A-4091-B802-2B393E199030}" destId="{EB35CC38-0468-40B1-9DE6-5B47D3DDB51D}" srcOrd="1" destOrd="0" presId="urn:microsoft.com/office/officeart/2005/8/layout/hierarchy3"/>
    <dgm:cxn modelId="{B9456968-F50F-4846-8A35-3992918ABC5B}" type="presParOf" srcId="{9A002444-2C8A-4091-B802-2B393E199030}" destId="{8F42D053-B59E-4BAD-B051-71D201A11144}" srcOrd="2" destOrd="0" presId="urn:microsoft.com/office/officeart/2005/8/layout/hierarchy3"/>
    <dgm:cxn modelId="{E941B9D4-6412-4B23-AC84-82768FD40517}" type="presParOf" srcId="{9A002444-2C8A-4091-B802-2B393E199030}" destId="{0FAEC719-8796-46C8-A6B1-79316994B888}" srcOrd="3" destOrd="0" presId="urn:microsoft.com/office/officeart/2005/8/layout/hierarchy3"/>
    <dgm:cxn modelId="{75FEC222-BE57-4A1F-A4B3-1F01D5C42567}" type="presParOf" srcId="{9A002444-2C8A-4091-B802-2B393E199030}" destId="{9DF38785-57A4-491A-A873-C07A56738D29}" srcOrd="4" destOrd="0" presId="urn:microsoft.com/office/officeart/2005/8/layout/hierarchy3"/>
    <dgm:cxn modelId="{C135E632-5248-49F8-9798-268381E8506B}" type="presParOf" srcId="{9A002444-2C8A-4091-B802-2B393E199030}" destId="{FEC1F2C3-704A-44F1-9FF2-20DDD6062218}" srcOrd="5" destOrd="0" presId="urn:microsoft.com/office/officeart/2005/8/layout/hierarchy3"/>
    <dgm:cxn modelId="{CC199E0C-8904-4DA5-B29A-97B6D6ADEC3B}" type="presParOf" srcId="{9A002444-2C8A-4091-B802-2B393E199030}" destId="{63551B44-F8DB-4CD1-9780-0E1A2A79A951}" srcOrd="6" destOrd="0" presId="urn:microsoft.com/office/officeart/2005/8/layout/hierarchy3"/>
    <dgm:cxn modelId="{DBB0E647-42DB-4B1D-8A15-06CCF4E9E538}" type="presParOf" srcId="{9A002444-2C8A-4091-B802-2B393E199030}" destId="{5CD498FA-F061-40E0-BFA7-742C6E3022B6}" srcOrd="7" destOrd="0" presId="urn:microsoft.com/office/officeart/2005/8/layout/hierarchy3"/>
    <dgm:cxn modelId="{88BF9263-A723-440B-AB5C-AD2713B10C4C}" type="presParOf" srcId="{9A002444-2C8A-4091-B802-2B393E199030}" destId="{186583CD-9A26-4D78-BFD8-DBB7264E40DE}" srcOrd="8" destOrd="0" presId="urn:microsoft.com/office/officeart/2005/8/layout/hierarchy3"/>
    <dgm:cxn modelId="{2A6F2913-199E-4302-8CAE-DAF5947EAB3F}" type="presParOf" srcId="{9A002444-2C8A-4091-B802-2B393E199030}" destId="{65DF5D34-825D-4E66-9488-BD3FC434A76D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E58A44A-C802-44CE-B33D-C49558286ABD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496A844-5858-479D-AED1-82A2CEF63775}">
      <dgm:prSet phldrT="[Text]"/>
      <dgm:spPr>
        <a:solidFill>
          <a:srgbClr val="FF0000"/>
        </a:solidFill>
        <a:ln>
          <a:solidFill>
            <a:srgbClr val="FFFF00"/>
          </a:solidFill>
        </a:ln>
      </dgm:spPr>
      <dgm:t>
        <a:bodyPr/>
        <a:lstStyle/>
        <a:p>
          <a:r>
            <a:rPr lang="en-US" b="1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Art Education</a:t>
          </a:r>
        </a:p>
        <a:p>
          <a:r>
            <a:rPr lang="en-US" b="1" dirty="0">
              <a:latin typeface="Algerian" pitchFamily="82" charset="0"/>
              <a:ea typeface="Verdana" pitchFamily="34" charset="0"/>
            </a:rPr>
            <a:t>Visual Arts</a:t>
          </a:r>
        </a:p>
      </dgm:t>
    </dgm:pt>
    <dgm:pt modelId="{0A0A2300-AE50-4A78-A862-9F7F0F198491}" type="parTrans" cxnId="{DD0BD4C0-E886-48D8-97FE-28C1DEC2B12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3C0AECBE-C906-4976-A176-0857E0DEF27E}" type="sibTrans" cxnId="{DD0BD4C0-E886-48D8-97FE-28C1DEC2B12C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771AA900-541A-465F-872F-F1F209C352FF}">
      <dgm:prSet phldrT="[Text]" custT="1"/>
      <dgm:spPr>
        <a:solidFill>
          <a:srgbClr val="0070C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Drawing </a:t>
          </a:r>
        </a:p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&amp; </a:t>
          </a:r>
        </a:p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Painting</a:t>
          </a:r>
        </a:p>
      </dgm:t>
    </dgm:pt>
    <dgm:pt modelId="{31864779-B046-4491-89C5-DE37E5334737}" type="parTrans" cxnId="{10950E57-97F8-4289-AAD7-762504B5BE15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E09AE485-714F-4D73-9FF3-A37164401D2E}" type="sibTrans" cxnId="{10950E57-97F8-4289-AAD7-762504B5BE15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B131BA80-2DC6-457A-A913-F958EC64AAF1}">
      <dgm:prSet phldrT="[Text]" custT="1"/>
      <dgm:spPr>
        <a:solidFill>
          <a:srgbClr val="0070C0">
            <a:alpha val="90000"/>
          </a:srgbClr>
        </a:solidFill>
        <a:ln>
          <a:solidFill>
            <a:srgbClr val="FFFF00"/>
          </a:solidFill>
        </a:ln>
      </dgm:spPr>
      <dgm:t>
        <a:bodyPr/>
        <a:lstStyle/>
        <a:p>
          <a:r>
            <a:rPr lang="en-US" sz="1400" b="1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Craft</a:t>
          </a:r>
        </a:p>
      </dgm:t>
    </dgm:pt>
    <dgm:pt modelId="{6C14D570-8AEB-4C13-BBEE-13C5C5C705ED}" type="parTrans" cxnId="{F89E9CBC-DFF2-406C-8E5A-957A18BC00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B2E0B430-841D-4097-861E-F3975AB6C141}" type="sibTrans" cxnId="{F89E9CBC-DFF2-406C-8E5A-957A18BC00ED}">
      <dgm:prSet/>
      <dgm:spPr/>
      <dgm:t>
        <a:bodyPr/>
        <a:lstStyle/>
        <a:p>
          <a:endParaRPr lang="en-US">
            <a:latin typeface="Algerian" pitchFamily="82" charset="0"/>
          </a:endParaRPr>
        </a:p>
      </dgm:t>
    </dgm:pt>
    <dgm:pt modelId="{1C99999D-0054-4355-A7D7-CFAFDAE5B3DF}" type="pres">
      <dgm:prSet presAssocID="{EE58A44A-C802-44CE-B33D-C49558286AB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96F0513-0972-46F8-A0A4-484C2DDCDACE}" type="pres">
      <dgm:prSet presAssocID="{9496A844-5858-479D-AED1-82A2CEF63775}" presName="root" presStyleCnt="0"/>
      <dgm:spPr/>
    </dgm:pt>
    <dgm:pt modelId="{66AC1097-3D08-45BA-8503-D0323DD65718}" type="pres">
      <dgm:prSet presAssocID="{9496A844-5858-479D-AED1-82A2CEF63775}" presName="rootComposite" presStyleCnt="0"/>
      <dgm:spPr/>
    </dgm:pt>
    <dgm:pt modelId="{03E31FE5-EB29-48A3-8A1A-85006BC0908E}" type="pres">
      <dgm:prSet presAssocID="{9496A844-5858-479D-AED1-82A2CEF63775}" presName="rootText" presStyleLbl="node1" presStyleIdx="0" presStyleCnt="1" custScaleX="123204"/>
      <dgm:spPr/>
    </dgm:pt>
    <dgm:pt modelId="{BFBDEC16-98D3-48CA-BC1B-FA44D23DA7CD}" type="pres">
      <dgm:prSet presAssocID="{9496A844-5858-479D-AED1-82A2CEF63775}" presName="rootConnector" presStyleLbl="node1" presStyleIdx="0" presStyleCnt="1"/>
      <dgm:spPr/>
    </dgm:pt>
    <dgm:pt modelId="{7D6F1563-1949-4101-8C03-F579FACB8E10}" type="pres">
      <dgm:prSet presAssocID="{9496A844-5858-479D-AED1-82A2CEF63775}" presName="childShape" presStyleCnt="0"/>
      <dgm:spPr/>
    </dgm:pt>
    <dgm:pt modelId="{5FC0BBEF-D255-4F80-90C2-EBA06B206CB1}" type="pres">
      <dgm:prSet presAssocID="{31864779-B046-4491-89C5-DE37E5334737}" presName="Name13" presStyleLbl="parChTrans1D2" presStyleIdx="0" presStyleCnt="2"/>
      <dgm:spPr/>
    </dgm:pt>
    <dgm:pt modelId="{123262B7-D5DB-49E8-941E-585D598CB2CC}" type="pres">
      <dgm:prSet presAssocID="{771AA900-541A-465F-872F-F1F209C352FF}" presName="childText" presStyleLbl="bgAcc1" presStyleIdx="0" presStyleCnt="2" custScaleX="101880" custScaleY="145011">
        <dgm:presLayoutVars>
          <dgm:bulletEnabled val="1"/>
        </dgm:presLayoutVars>
      </dgm:prSet>
      <dgm:spPr/>
    </dgm:pt>
    <dgm:pt modelId="{354EB034-B7EE-4EF2-82A6-B4226E987ED5}" type="pres">
      <dgm:prSet presAssocID="{6C14D570-8AEB-4C13-BBEE-13C5C5C705ED}" presName="Name13" presStyleLbl="parChTrans1D2" presStyleIdx="1" presStyleCnt="2"/>
      <dgm:spPr/>
    </dgm:pt>
    <dgm:pt modelId="{C22CF9FB-A331-49CC-B770-DDC7D860346D}" type="pres">
      <dgm:prSet presAssocID="{B131BA80-2DC6-457A-A913-F958EC64AAF1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367B3321-B445-4058-A979-8D6BD1BA53EB}" type="presOf" srcId="{9496A844-5858-479D-AED1-82A2CEF63775}" destId="{03E31FE5-EB29-48A3-8A1A-85006BC0908E}" srcOrd="0" destOrd="0" presId="urn:microsoft.com/office/officeart/2005/8/layout/hierarchy3"/>
    <dgm:cxn modelId="{050FA824-228A-4DE9-8597-56F2B09F4468}" type="presOf" srcId="{B131BA80-2DC6-457A-A913-F958EC64AAF1}" destId="{C22CF9FB-A331-49CC-B770-DDC7D860346D}" srcOrd="0" destOrd="0" presId="urn:microsoft.com/office/officeart/2005/8/layout/hierarchy3"/>
    <dgm:cxn modelId="{7967886A-B535-42E7-B633-075F25A0F42D}" type="presOf" srcId="{EE58A44A-C802-44CE-B33D-C49558286ABD}" destId="{1C99999D-0054-4355-A7D7-CFAFDAE5B3DF}" srcOrd="0" destOrd="0" presId="urn:microsoft.com/office/officeart/2005/8/layout/hierarchy3"/>
    <dgm:cxn modelId="{10950E57-97F8-4289-AAD7-762504B5BE15}" srcId="{9496A844-5858-479D-AED1-82A2CEF63775}" destId="{771AA900-541A-465F-872F-F1F209C352FF}" srcOrd="0" destOrd="0" parTransId="{31864779-B046-4491-89C5-DE37E5334737}" sibTransId="{E09AE485-714F-4D73-9FF3-A37164401D2E}"/>
    <dgm:cxn modelId="{3C0DE88A-ABD6-4FCC-AE6A-7BE4F71B783F}" type="presOf" srcId="{31864779-B046-4491-89C5-DE37E5334737}" destId="{5FC0BBEF-D255-4F80-90C2-EBA06B206CB1}" srcOrd="0" destOrd="0" presId="urn:microsoft.com/office/officeart/2005/8/layout/hierarchy3"/>
    <dgm:cxn modelId="{13CF18AE-1E53-42B4-A750-5335D9590329}" type="presOf" srcId="{9496A844-5858-479D-AED1-82A2CEF63775}" destId="{BFBDEC16-98D3-48CA-BC1B-FA44D23DA7CD}" srcOrd="1" destOrd="0" presId="urn:microsoft.com/office/officeart/2005/8/layout/hierarchy3"/>
    <dgm:cxn modelId="{F89E9CBC-DFF2-406C-8E5A-957A18BC00ED}" srcId="{9496A844-5858-479D-AED1-82A2CEF63775}" destId="{B131BA80-2DC6-457A-A913-F958EC64AAF1}" srcOrd="1" destOrd="0" parTransId="{6C14D570-8AEB-4C13-BBEE-13C5C5C705ED}" sibTransId="{B2E0B430-841D-4097-861E-F3975AB6C141}"/>
    <dgm:cxn modelId="{DD0BD4C0-E886-48D8-97FE-28C1DEC2B12C}" srcId="{EE58A44A-C802-44CE-B33D-C49558286ABD}" destId="{9496A844-5858-479D-AED1-82A2CEF63775}" srcOrd="0" destOrd="0" parTransId="{0A0A2300-AE50-4A78-A862-9F7F0F198491}" sibTransId="{3C0AECBE-C906-4976-A176-0857E0DEF27E}"/>
    <dgm:cxn modelId="{E26565C2-9C60-448F-B919-5CBB780A7885}" type="presOf" srcId="{771AA900-541A-465F-872F-F1F209C352FF}" destId="{123262B7-D5DB-49E8-941E-585D598CB2CC}" srcOrd="0" destOrd="0" presId="urn:microsoft.com/office/officeart/2005/8/layout/hierarchy3"/>
    <dgm:cxn modelId="{4E64DDEB-B376-41CB-8E03-59E3909D397D}" type="presOf" srcId="{6C14D570-8AEB-4C13-BBEE-13C5C5C705ED}" destId="{354EB034-B7EE-4EF2-82A6-B4226E987ED5}" srcOrd="0" destOrd="0" presId="urn:microsoft.com/office/officeart/2005/8/layout/hierarchy3"/>
    <dgm:cxn modelId="{2BE2D9CF-19F9-413E-B776-0CF2CE90023D}" type="presParOf" srcId="{1C99999D-0054-4355-A7D7-CFAFDAE5B3DF}" destId="{A96F0513-0972-46F8-A0A4-484C2DDCDACE}" srcOrd="0" destOrd="0" presId="urn:microsoft.com/office/officeart/2005/8/layout/hierarchy3"/>
    <dgm:cxn modelId="{08194963-3E26-4D4B-8BC3-55FEDEA1EBDC}" type="presParOf" srcId="{A96F0513-0972-46F8-A0A4-484C2DDCDACE}" destId="{66AC1097-3D08-45BA-8503-D0323DD65718}" srcOrd="0" destOrd="0" presId="urn:microsoft.com/office/officeart/2005/8/layout/hierarchy3"/>
    <dgm:cxn modelId="{59ACEB4D-7A84-4F41-B7AF-A8717CA21274}" type="presParOf" srcId="{66AC1097-3D08-45BA-8503-D0323DD65718}" destId="{03E31FE5-EB29-48A3-8A1A-85006BC0908E}" srcOrd="0" destOrd="0" presId="urn:microsoft.com/office/officeart/2005/8/layout/hierarchy3"/>
    <dgm:cxn modelId="{752DF009-8F8D-4E45-89C2-0C779D046708}" type="presParOf" srcId="{66AC1097-3D08-45BA-8503-D0323DD65718}" destId="{BFBDEC16-98D3-48CA-BC1B-FA44D23DA7CD}" srcOrd="1" destOrd="0" presId="urn:microsoft.com/office/officeart/2005/8/layout/hierarchy3"/>
    <dgm:cxn modelId="{250253C3-81FA-4A84-A7A5-ADCABAB7AFFC}" type="presParOf" srcId="{A96F0513-0972-46F8-A0A4-484C2DDCDACE}" destId="{7D6F1563-1949-4101-8C03-F579FACB8E10}" srcOrd="1" destOrd="0" presId="urn:microsoft.com/office/officeart/2005/8/layout/hierarchy3"/>
    <dgm:cxn modelId="{C7457394-AF2D-4CAF-B516-CE604F7CD109}" type="presParOf" srcId="{7D6F1563-1949-4101-8C03-F579FACB8E10}" destId="{5FC0BBEF-D255-4F80-90C2-EBA06B206CB1}" srcOrd="0" destOrd="0" presId="urn:microsoft.com/office/officeart/2005/8/layout/hierarchy3"/>
    <dgm:cxn modelId="{2A883997-41D6-495F-81C7-A5F4F2CFC501}" type="presParOf" srcId="{7D6F1563-1949-4101-8C03-F579FACB8E10}" destId="{123262B7-D5DB-49E8-941E-585D598CB2CC}" srcOrd="1" destOrd="0" presId="urn:microsoft.com/office/officeart/2005/8/layout/hierarchy3"/>
    <dgm:cxn modelId="{3BADCC96-9DDB-45A0-94D6-967EADF13440}" type="presParOf" srcId="{7D6F1563-1949-4101-8C03-F579FACB8E10}" destId="{354EB034-B7EE-4EF2-82A6-B4226E987ED5}" srcOrd="2" destOrd="0" presId="urn:microsoft.com/office/officeart/2005/8/layout/hierarchy3"/>
    <dgm:cxn modelId="{68562B0C-937F-47CC-954D-1FBB6747E718}" type="presParOf" srcId="{7D6F1563-1949-4101-8C03-F579FACB8E10}" destId="{C22CF9FB-A331-49CC-B770-DDC7D860346D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C7727B2-E269-4DC5-A24D-FC659A8BAAE6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570424-9225-481E-9F0E-004E65F896D6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Regularity</a:t>
          </a:r>
        </a:p>
      </dgm:t>
    </dgm:pt>
    <dgm:pt modelId="{DEB18568-440C-49B2-A746-6917B386E74D}" type="parTrans" cxnId="{44317D55-4D28-4AB6-B112-DC47199C0381}">
      <dgm:prSet/>
      <dgm:spPr/>
      <dgm:t>
        <a:bodyPr/>
        <a:lstStyle/>
        <a:p>
          <a:endParaRPr lang="en-US"/>
        </a:p>
      </dgm:t>
    </dgm:pt>
    <dgm:pt modelId="{914A3934-2747-4F71-9D05-610A2481099B}" type="sibTrans" cxnId="{44317D55-4D28-4AB6-B112-DC47199C0381}">
      <dgm:prSet/>
      <dgm:spPr/>
      <dgm:t>
        <a:bodyPr/>
        <a:lstStyle/>
        <a:p>
          <a:endParaRPr lang="en-US"/>
        </a:p>
      </dgm:t>
    </dgm:pt>
    <dgm:pt modelId="{A0EA6498-3460-47E9-B5E1-3DF2C71CFF91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Punctuality</a:t>
          </a:r>
        </a:p>
      </dgm:t>
    </dgm:pt>
    <dgm:pt modelId="{E8FC05E6-917B-49D9-BA13-F3FB05CCD927}" type="parTrans" cxnId="{CEAA239B-9C5B-4686-8760-26DD6CA21DD3}">
      <dgm:prSet/>
      <dgm:spPr/>
      <dgm:t>
        <a:bodyPr/>
        <a:lstStyle/>
        <a:p>
          <a:endParaRPr lang="en-US"/>
        </a:p>
      </dgm:t>
    </dgm:pt>
    <dgm:pt modelId="{35280AB9-006B-4EFC-89B2-CE5337795BFC}" type="sibTrans" cxnId="{CEAA239B-9C5B-4686-8760-26DD6CA21DD3}">
      <dgm:prSet/>
      <dgm:spPr/>
      <dgm:t>
        <a:bodyPr/>
        <a:lstStyle/>
        <a:p>
          <a:endParaRPr lang="en-US"/>
        </a:p>
      </dgm:t>
    </dgm:pt>
    <dgm:pt modelId="{AD207155-964E-421E-8178-A913C3011058}">
      <dgm:prSet phldrT="[Text]" custT="1"/>
      <dgm:spPr>
        <a:solidFill>
          <a:srgbClr val="00B0F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Dress Code</a:t>
          </a:r>
        </a:p>
      </dgm:t>
    </dgm:pt>
    <dgm:pt modelId="{7EDB4C91-88AA-440B-AC98-23F6CB61E6BC}" type="parTrans" cxnId="{98148676-8EE1-4957-A248-7CFCF847B274}">
      <dgm:prSet/>
      <dgm:spPr/>
      <dgm:t>
        <a:bodyPr/>
        <a:lstStyle/>
        <a:p>
          <a:endParaRPr lang="en-US"/>
        </a:p>
      </dgm:t>
    </dgm:pt>
    <dgm:pt modelId="{E669240A-099F-42D7-8CA4-3ADD820181C1}" type="sibTrans" cxnId="{98148676-8EE1-4957-A248-7CFCF847B274}">
      <dgm:prSet/>
      <dgm:spPr/>
      <dgm:t>
        <a:bodyPr/>
        <a:lstStyle/>
        <a:p>
          <a:endParaRPr lang="en-US"/>
        </a:p>
      </dgm:t>
    </dgm:pt>
    <dgm:pt modelId="{F2D3E697-3DA4-43AB-8F02-377914D25017}">
      <dgm:prSet phldrT="[Text]"/>
      <dgm:spPr/>
      <dgm:t>
        <a:bodyPr/>
        <a:lstStyle/>
        <a:p>
          <a:endParaRPr lang="en-US" dirty="0"/>
        </a:p>
      </dgm:t>
    </dgm:pt>
    <dgm:pt modelId="{A6779A6E-3881-4998-B220-620FE2933A59}" type="parTrans" cxnId="{BE604A4D-13D6-48CE-9619-4A2FE467F900}">
      <dgm:prSet/>
      <dgm:spPr/>
      <dgm:t>
        <a:bodyPr/>
        <a:lstStyle/>
        <a:p>
          <a:endParaRPr lang="en-US"/>
        </a:p>
      </dgm:t>
    </dgm:pt>
    <dgm:pt modelId="{0BA3E551-C7B6-42A8-9063-2EFFC1D17F23}" type="sibTrans" cxnId="{BE604A4D-13D6-48CE-9619-4A2FE467F900}">
      <dgm:prSet/>
      <dgm:spPr/>
      <dgm:t>
        <a:bodyPr/>
        <a:lstStyle/>
        <a:p>
          <a:endParaRPr lang="en-US"/>
        </a:p>
      </dgm:t>
    </dgm:pt>
    <dgm:pt modelId="{E585EE79-EEA2-4E8D-AAF9-34DBE77902FB}" type="pres">
      <dgm:prSet presAssocID="{7C7727B2-E269-4DC5-A24D-FC659A8BAAE6}" presName="Name0" presStyleCnt="0">
        <dgm:presLayoutVars>
          <dgm:chMax val="4"/>
          <dgm:resizeHandles val="exact"/>
        </dgm:presLayoutVars>
      </dgm:prSet>
      <dgm:spPr/>
    </dgm:pt>
    <dgm:pt modelId="{57E64F8D-DAFC-4CB0-9EDF-D08048CFCBC3}" type="pres">
      <dgm:prSet presAssocID="{7C7727B2-E269-4DC5-A24D-FC659A8BAAE6}" presName="ellipse" presStyleLbl="trBgShp" presStyleIdx="0" presStyleCnt="1" custLinFactNeighborX="1318" custLinFactNeighborY="12277"/>
      <dgm:spPr>
        <a:solidFill>
          <a:srgbClr val="00B0F0">
            <a:alpha val="40000"/>
          </a:srgbClr>
        </a:solidFill>
      </dgm:spPr>
    </dgm:pt>
    <dgm:pt modelId="{F4EE7870-EC8C-4E31-AB48-7DD441829C15}" type="pres">
      <dgm:prSet presAssocID="{7C7727B2-E269-4DC5-A24D-FC659A8BAAE6}" presName="arrow1" presStyleLbl="fgShp" presStyleIdx="0" presStyleCnt="1" custLinFactNeighborX="2000" custLinFactNeighborY="5000"/>
      <dgm:spPr>
        <a:solidFill>
          <a:srgbClr val="00B0F0"/>
        </a:solidFill>
        <a:ln>
          <a:solidFill>
            <a:schemeClr val="tx1"/>
          </a:solidFill>
        </a:ln>
      </dgm:spPr>
    </dgm:pt>
    <dgm:pt modelId="{197A28FC-59FF-43C8-8154-0E64D64F32E9}" type="pres">
      <dgm:prSet presAssocID="{7C7727B2-E269-4DC5-A24D-FC659A8BAAE6}" presName="rectangle" presStyleLbl="revTx" presStyleIdx="0" presStyleCnt="1">
        <dgm:presLayoutVars>
          <dgm:bulletEnabled val="1"/>
        </dgm:presLayoutVars>
      </dgm:prSet>
      <dgm:spPr/>
    </dgm:pt>
    <dgm:pt modelId="{C733C38A-16DB-47A6-860D-71249FA446CA}" type="pres">
      <dgm:prSet presAssocID="{A0EA6498-3460-47E9-B5E1-3DF2C71CFF91}" presName="item1" presStyleLbl="node1" presStyleIdx="0" presStyleCnt="3" custScaleX="113334" custScaleY="60002" custLinFactNeighborX="66222" custLinFactNeighborY="-95021">
        <dgm:presLayoutVars>
          <dgm:bulletEnabled val="1"/>
        </dgm:presLayoutVars>
      </dgm:prSet>
      <dgm:spPr/>
    </dgm:pt>
    <dgm:pt modelId="{451CC768-D290-407F-9A7B-F7A740E0DD01}" type="pres">
      <dgm:prSet presAssocID="{AD207155-964E-421E-8178-A913C3011058}" presName="item2" presStyleLbl="node1" presStyleIdx="1" presStyleCnt="3" custScaleX="117777" custScaleY="60000" custLinFactNeighborX="15556" custLinFactNeighborY="-20000">
        <dgm:presLayoutVars>
          <dgm:bulletEnabled val="1"/>
        </dgm:presLayoutVars>
      </dgm:prSet>
      <dgm:spPr/>
    </dgm:pt>
    <dgm:pt modelId="{34404EDE-E7CE-4753-9E4D-0F1C94778922}" type="pres">
      <dgm:prSet presAssocID="{F2D3E697-3DA4-43AB-8F02-377914D25017}" presName="item3" presStyleLbl="node1" presStyleIdx="2" presStyleCnt="3" custScaleX="114579" custScaleY="62384" custLinFactNeighborX="-30488" custLinFactNeighborY="98703">
        <dgm:presLayoutVars>
          <dgm:bulletEnabled val="1"/>
        </dgm:presLayoutVars>
      </dgm:prSet>
      <dgm:spPr/>
    </dgm:pt>
    <dgm:pt modelId="{E41C1F7C-0374-4A53-8EF5-04688E723409}" type="pres">
      <dgm:prSet presAssocID="{7C7727B2-E269-4DC5-A24D-FC659A8BAAE6}" presName="funnel" presStyleLbl="trAlignAcc1" presStyleIdx="0" presStyleCnt="1" custLinFactNeighborX="714" custLinFactNeighborY="4464"/>
      <dgm:spPr>
        <a:solidFill>
          <a:srgbClr val="00B0F0">
            <a:alpha val="40000"/>
          </a:srgbClr>
        </a:solidFill>
        <a:ln w="38100">
          <a:solidFill>
            <a:schemeClr val="tx1"/>
          </a:solidFill>
        </a:ln>
      </dgm:spPr>
    </dgm:pt>
  </dgm:ptLst>
  <dgm:cxnLst>
    <dgm:cxn modelId="{BE604A4D-13D6-48CE-9619-4A2FE467F900}" srcId="{7C7727B2-E269-4DC5-A24D-FC659A8BAAE6}" destId="{F2D3E697-3DA4-43AB-8F02-377914D25017}" srcOrd="3" destOrd="0" parTransId="{A6779A6E-3881-4998-B220-620FE2933A59}" sibTransId="{0BA3E551-C7B6-42A8-9063-2EFFC1D17F23}"/>
    <dgm:cxn modelId="{A3DE2670-4C07-4269-8C14-86813E155E46}" type="presOf" srcId="{7C7727B2-E269-4DC5-A24D-FC659A8BAAE6}" destId="{E585EE79-EEA2-4E8D-AAF9-34DBE77902FB}" srcOrd="0" destOrd="0" presId="urn:microsoft.com/office/officeart/2005/8/layout/funnel1"/>
    <dgm:cxn modelId="{B3535673-4F73-49C8-B553-5199E7F6795B}" type="presOf" srcId="{32570424-9225-481E-9F0E-004E65F896D6}" destId="{34404EDE-E7CE-4753-9E4D-0F1C94778922}" srcOrd="0" destOrd="0" presId="urn:microsoft.com/office/officeart/2005/8/layout/funnel1"/>
    <dgm:cxn modelId="{44317D55-4D28-4AB6-B112-DC47199C0381}" srcId="{7C7727B2-E269-4DC5-A24D-FC659A8BAAE6}" destId="{32570424-9225-481E-9F0E-004E65F896D6}" srcOrd="0" destOrd="0" parTransId="{DEB18568-440C-49B2-A746-6917B386E74D}" sibTransId="{914A3934-2747-4F71-9D05-610A2481099B}"/>
    <dgm:cxn modelId="{98148676-8EE1-4957-A248-7CFCF847B274}" srcId="{7C7727B2-E269-4DC5-A24D-FC659A8BAAE6}" destId="{AD207155-964E-421E-8178-A913C3011058}" srcOrd="2" destOrd="0" parTransId="{7EDB4C91-88AA-440B-AC98-23F6CB61E6BC}" sibTransId="{E669240A-099F-42D7-8CA4-3ADD820181C1}"/>
    <dgm:cxn modelId="{45CCB677-BF5F-4D2E-B3D0-C20C91281C28}" type="presOf" srcId="{A0EA6498-3460-47E9-B5E1-3DF2C71CFF91}" destId="{451CC768-D290-407F-9A7B-F7A740E0DD01}" srcOrd="0" destOrd="0" presId="urn:microsoft.com/office/officeart/2005/8/layout/funnel1"/>
    <dgm:cxn modelId="{5609A883-8467-43EE-A319-AE042B1484A4}" type="presOf" srcId="{F2D3E697-3DA4-43AB-8F02-377914D25017}" destId="{197A28FC-59FF-43C8-8154-0E64D64F32E9}" srcOrd="0" destOrd="0" presId="urn:microsoft.com/office/officeart/2005/8/layout/funnel1"/>
    <dgm:cxn modelId="{CEAA239B-9C5B-4686-8760-26DD6CA21DD3}" srcId="{7C7727B2-E269-4DC5-A24D-FC659A8BAAE6}" destId="{A0EA6498-3460-47E9-B5E1-3DF2C71CFF91}" srcOrd="1" destOrd="0" parTransId="{E8FC05E6-917B-49D9-BA13-F3FB05CCD927}" sibTransId="{35280AB9-006B-4EFC-89B2-CE5337795BFC}"/>
    <dgm:cxn modelId="{7BE7BCA6-13F4-4048-B2AD-CB7965F9154B}" type="presOf" srcId="{AD207155-964E-421E-8178-A913C3011058}" destId="{C733C38A-16DB-47A6-860D-71249FA446CA}" srcOrd="0" destOrd="0" presId="urn:microsoft.com/office/officeart/2005/8/layout/funnel1"/>
    <dgm:cxn modelId="{6AE516CD-B802-4351-8D81-FA3935575DFE}" type="presParOf" srcId="{E585EE79-EEA2-4E8D-AAF9-34DBE77902FB}" destId="{57E64F8D-DAFC-4CB0-9EDF-D08048CFCBC3}" srcOrd="0" destOrd="0" presId="urn:microsoft.com/office/officeart/2005/8/layout/funnel1"/>
    <dgm:cxn modelId="{D5090D12-A758-4F46-BA65-86F13BF8D2D1}" type="presParOf" srcId="{E585EE79-EEA2-4E8D-AAF9-34DBE77902FB}" destId="{F4EE7870-EC8C-4E31-AB48-7DD441829C15}" srcOrd="1" destOrd="0" presId="urn:microsoft.com/office/officeart/2005/8/layout/funnel1"/>
    <dgm:cxn modelId="{1008404A-4414-41B2-86CA-C485589B1DC7}" type="presParOf" srcId="{E585EE79-EEA2-4E8D-AAF9-34DBE77902FB}" destId="{197A28FC-59FF-43C8-8154-0E64D64F32E9}" srcOrd="2" destOrd="0" presId="urn:microsoft.com/office/officeart/2005/8/layout/funnel1"/>
    <dgm:cxn modelId="{94B9505A-E95B-4CEB-B5DF-61C28DA77454}" type="presParOf" srcId="{E585EE79-EEA2-4E8D-AAF9-34DBE77902FB}" destId="{C733C38A-16DB-47A6-860D-71249FA446CA}" srcOrd="3" destOrd="0" presId="urn:microsoft.com/office/officeart/2005/8/layout/funnel1"/>
    <dgm:cxn modelId="{2B308072-C9A5-4B3F-9698-B5D4168D79B4}" type="presParOf" srcId="{E585EE79-EEA2-4E8D-AAF9-34DBE77902FB}" destId="{451CC768-D290-407F-9A7B-F7A740E0DD01}" srcOrd="4" destOrd="0" presId="urn:microsoft.com/office/officeart/2005/8/layout/funnel1"/>
    <dgm:cxn modelId="{D4306311-0455-43E4-BBE8-04FA1AF66484}" type="presParOf" srcId="{E585EE79-EEA2-4E8D-AAF9-34DBE77902FB}" destId="{34404EDE-E7CE-4753-9E4D-0F1C94778922}" srcOrd="5" destOrd="0" presId="urn:microsoft.com/office/officeart/2005/8/layout/funnel1"/>
    <dgm:cxn modelId="{9B5A4AED-3EF8-43C6-9CA3-22F5C683BD95}" type="presParOf" srcId="{E585EE79-EEA2-4E8D-AAF9-34DBE77902FB}" destId="{E41C1F7C-0374-4A53-8EF5-04688E723409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BF479A0-43E0-4664-8E27-4725136607A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8F8876-AA7A-461B-A122-87BD47B24A85}">
      <dgm:prSet phldrT="[Text]" custT="1"/>
      <dgm:spPr>
        <a:solidFill>
          <a:schemeClr val="tx2">
            <a:lumMod val="20000"/>
            <a:lumOff val="80000"/>
          </a:schemeClr>
        </a:solidFill>
        <a:ln w="19050"/>
      </dgm:spPr>
      <dgm:t>
        <a:bodyPr/>
        <a:lstStyle/>
        <a:p>
          <a:r>
            <a:rPr lang="en-IN" sz="1100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Website</a:t>
          </a:r>
          <a:endParaRPr lang="en-US" sz="11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FDCEE91C-BF5F-4F63-B0FC-F605D59C2FF1}" type="parTrans" cxnId="{BBAC2824-B6F6-4147-9064-654A1E367958}">
      <dgm:prSet/>
      <dgm:spPr/>
      <dgm:t>
        <a:bodyPr/>
        <a:lstStyle/>
        <a:p>
          <a:endParaRPr lang="en-US"/>
        </a:p>
      </dgm:t>
    </dgm:pt>
    <dgm:pt modelId="{0BA46C4C-1270-4CB8-A879-C83FF0C7939C}" type="sibTrans" cxnId="{BBAC2824-B6F6-4147-9064-654A1E367958}">
      <dgm:prSet/>
      <dgm:spPr/>
      <dgm:t>
        <a:bodyPr/>
        <a:lstStyle/>
        <a:p>
          <a:endParaRPr lang="en-US"/>
        </a:p>
      </dgm:t>
    </dgm:pt>
    <dgm:pt modelId="{7B3E6C12-4146-4F8C-B98D-B45A78F2DC68}">
      <dgm:prSet phldrT="[Text]" custT="1"/>
      <dgm:spPr>
        <a:solidFill>
          <a:schemeClr val="tx2">
            <a:lumMod val="20000"/>
            <a:lumOff val="80000"/>
          </a:schemeClr>
        </a:solidFill>
        <a:ln w="12700"/>
      </dgm:spPr>
      <dgm:t>
        <a:bodyPr/>
        <a:lstStyle/>
        <a:p>
          <a:r>
            <a:rPr lang="en-IN" sz="1000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whatsapp</a:t>
          </a:r>
          <a:endParaRPr lang="en-US" sz="1000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132C32DE-CEBE-452F-9353-F344DF33AF8D}" type="parTrans" cxnId="{D5DECA27-B20A-4AC4-B233-0D2F593C63F8}">
      <dgm:prSet/>
      <dgm:spPr/>
      <dgm:t>
        <a:bodyPr/>
        <a:lstStyle/>
        <a:p>
          <a:endParaRPr lang="en-US"/>
        </a:p>
      </dgm:t>
    </dgm:pt>
    <dgm:pt modelId="{CF48456F-7D33-4C42-8679-A74113DDA3B7}" type="sibTrans" cxnId="{D5DECA27-B20A-4AC4-B233-0D2F593C63F8}">
      <dgm:prSet/>
      <dgm:spPr/>
      <dgm:t>
        <a:bodyPr/>
        <a:lstStyle/>
        <a:p>
          <a:endParaRPr lang="en-US"/>
        </a:p>
      </dgm:t>
    </dgm:pt>
    <dgm:pt modelId="{3FDB8C2B-0E37-47F5-BE01-A0AD2B40ABF0}">
      <dgm:prSet/>
      <dgm:spPr>
        <a:solidFill>
          <a:schemeClr val="tx2">
            <a:lumMod val="20000"/>
            <a:lumOff val="80000"/>
          </a:schemeClr>
        </a:solidFill>
        <a:ln w="19050"/>
      </dgm:spPr>
      <dgm:t>
        <a:bodyPr/>
        <a:lstStyle/>
        <a:p>
          <a:r>
            <a:rPr lang="en-IN" b="1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Edmatix</a:t>
          </a:r>
          <a:endParaRPr lang="en-US" b="1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gm:t>
    </dgm:pt>
    <dgm:pt modelId="{650D686E-C500-4308-9BF0-E9E01BC04610}" type="parTrans" cxnId="{F7E5D703-4EBF-4DBD-BCEA-AFEFCF31D4D4}">
      <dgm:prSet/>
      <dgm:spPr/>
      <dgm:t>
        <a:bodyPr/>
        <a:lstStyle/>
        <a:p>
          <a:endParaRPr lang="en-US"/>
        </a:p>
      </dgm:t>
    </dgm:pt>
    <dgm:pt modelId="{67B7C4EA-AA24-406B-9F95-3C0713A95B13}" type="sibTrans" cxnId="{F7E5D703-4EBF-4DBD-BCEA-AFEFCF31D4D4}">
      <dgm:prSet/>
      <dgm:spPr/>
      <dgm:t>
        <a:bodyPr/>
        <a:lstStyle/>
        <a:p>
          <a:endParaRPr lang="en-US"/>
        </a:p>
      </dgm:t>
    </dgm:pt>
    <dgm:pt modelId="{ADF0FEE1-3134-450D-BE85-98BCF1E226F2}" type="pres">
      <dgm:prSet presAssocID="{DBF479A0-43E0-4664-8E27-4725136607A8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FA069EAE-7593-43A2-893B-8EB9B4D1348B}" type="pres">
      <dgm:prSet presAssocID="{DBF479A0-43E0-4664-8E27-4725136607A8}" presName="cycle" presStyleCnt="0"/>
      <dgm:spPr/>
    </dgm:pt>
    <dgm:pt modelId="{BCB9BBF4-3EC8-476E-A1D6-7FEDAA66183D}" type="pres">
      <dgm:prSet presAssocID="{DBF479A0-43E0-4664-8E27-4725136607A8}" presName="centerShape" presStyleCnt="0"/>
      <dgm:spPr/>
    </dgm:pt>
    <dgm:pt modelId="{F467C370-1A6F-4806-B412-D80A35F78E1A}" type="pres">
      <dgm:prSet presAssocID="{DBF479A0-43E0-4664-8E27-4725136607A8}" presName="connSite" presStyleLbl="node1" presStyleIdx="0" presStyleCnt="4"/>
      <dgm:spPr/>
    </dgm:pt>
    <dgm:pt modelId="{FEE2ED29-1D5E-4E42-BB47-21B110A1D87F}" type="pres">
      <dgm:prSet presAssocID="{DBF479A0-43E0-4664-8E27-4725136607A8}" presName="visible" presStyleLbl="node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BD699FE6-6C86-4CA7-844D-2887BE027ACE}" type="pres">
      <dgm:prSet presAssocID="{FDCEE91C-BF5F-4F63-B0FC-F605D59C2FF1}" presName="Name25" presStyleLbl="parChTrans1D1" presStyleIdx="0" presStyleCnt="3"/>
      <dgm:spPr/>
    </dgm:pt>
    <dgm:pt modelId="{F4EF1F96-748E-497B-AD5F-0A1395D163F1}" type="pres">
      <dgm:prSet presAssocID="{968F8876-AA7A-461B-A122-87BD47B24A85}" presName="node" presStyleCnt="0"/>
      <dgm:spPr/>
    </dgm:pt>
    <dgm:pt modelId="{4622DC36-5101-400F-BADD-CD7C467C3F09}" type="pres">
      <dgm:prSet presAssocID="{968F8876-AA7A-461B-A122-87BD47B24A85}" presName="parentNode" presStyleLbl="node1" presStyleIdx="1" presStyleCnt="4" custScaleX="125778" custLinFactNeighborX="58581" custLinFactNeighborY="10835">
        <dgm:presLayoutVars>
          <dgm:chMax val="1"/>
          <dgm:bulletEnabled val="1"/>
        </dgm:presLayoutVars>
      </dgm:prSet>
      <dgm:spPr/>
    </dgm:pt>
    <dgm:pt modelId="{996D9654-1C65-4BBF-BA10-EAECAD95B5B3}" type="pres">
      <dgm:prSet presAssocID="{968F8876-AA7A-461B-A122-87BD47B24A85}" presName="childNode" presStyleLbl="revTx" presStyleIdx="0" presStyleCnt="0">
        <dgm:presLayoutVars>
          <dgm:bulletEnabled val="1"/>
        </dgm:presLayoutVars>
      </dgm:prSet>
      <dgm:spPr/>
    </dgm:pt>
    <dgm:pt modelId="{6346F0FF-8B93-4D61-8F31-6865B54F967B}" type="pres">
      <dgm:prSet presAssocID="{132C32DE-CEBE-452F-9353-F344DF33AF8D}" presName="Name25" presStyleLbl="parChTrans1D1" presStyleIdx="1" presStyleCnt="3"/>
      <dgm:spPr/>
    </dgm:pt>
    <dgm:pt modelId="{2373A0BB-336C-4669-BABF-2B496E9C35E5}" type="pres">
      <dgm:prSet presAssocID="{7B3E6C12-4146-4F8C-B98D-B45A78F2DC68}" presName="node" presStyleCnt="0"/>
      <dgm:spPr/>
    </dgm:pt>
    <dgm:pt modelId="{A70C1352-17DA-403C-9751-87A1DEE1DA02}" type="pres">
      <dgm:prSet presAssocID="{7B3E6C12-4146-4F8C-B98D-B45A78F2DC68}" presName="parentNode" presStyleLbl="node1" presStyleIdx="2" presStyleCnt="4" custScaleX="120694" custLinFactNeighborX="1611" custLinFactNeighborY="6972">
        <dgm:presLayoutVars>
          <dgm:chMax val="1"/>
          <dgm:bulletEnabled val="1"/>
        </dgm:presLayoutVars>
      </dgm:prSet>
      <dgm:spPr/>
    </dgm:pt>
    <dgm:pt modelId="{2240D97A-88C0-4BA8-B9A9-C774F2BDCD72}" type="pres">
      <dgm:prSet presAssocID="{7B3E6C12-4146-4F8C-B98D-B45A78F2DC68}" presName="childNode" presStyleLbl="revTx" presStyleIdx="0" presStyleCnt="0">
        <dgm:presLayoutVars>
          <dgm:bulletEnabled val="1"/>
        </dgm:presLayoutVars>
      </dgm:prSet>
      <dgm:spPr/>
    </dgm:pt>
    <dgm:pt modelId="{3152161C-0DD5-4D11-A4B6-5C910B246FCD}" type="pres">
      <dgm:prSet presAssocID="{650D686E-C500-4308-9BF0-E9E01BC04610}" presName="Name25" presStyleLbl="parChTrans1D1" presStyleIdx="2" presStyleCnt="3"/>
      <dgm:spPr/>
    </dgm:pt>
    <dgm:pt modelId="{2FE2AA33-2F36-4B15-BDDD-6E1F3C1B6C2F}" type="pres">
      <dgm:prSet presAssocID="{3FDB8C2B-0E37-47F5-BE01-A0AD2B40ABF0}" presName="node" presStyleCnt="0"/>
      <dgm:spPr/>
    </dgm:pt>
    <dgm:pt modelId="{B3C2ACE4-3A37-4FCD-AA55-4ADF3E8696F6}" type="pres">
      <dgm:prSet presAssocID="{3FDB8C2B-0E37-47F5-BE01-A0AD2B40ABF0}" presName="parentNode" presStyleLbl="node1" presStyleIdx="3" presStyleCnt="4" custLinFactNeighborX="6450" custLinFactNeighborY="-5932">
        <dgm:presLayoutVars>
          <dgm:chMax val="1"/>
          <dgm:bulletEnabled val="1"/>
        </dgm:presLayoutVars>
      </dgm:prSet>
      <dgm:spPr/>
    </dgm:pt>
    <dgm:pt modelId="{72833B45-8805-4B08-BA49-370FA4F37D04}" type="pres">
      <dgm:prSet presAssocID="{3FDB8C2B-0E37-47F5-BE01-A0AD2B40ABF0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74CC0501-D02E-4526-A110-EB8FFB59D46C}" type="presOf" srcId="{7B3E6C12-4146-4F8C-B98D-B45A78F2DC68}" destId="{A70C1352-17DA-403C-9751-87A1DEE1DA02}" srcOrd="0" destOrd="0" presId="urn:microsoft.com/office/officeart/2005/8/layout/radial2"/>
    <dgm:cxn modelId="{F7E5D703-4EBF-4DBD-BCEA-AFEFCF31D4D4}" srcId="{DBF479A0-43E0-4664-8E27-4725136607A8}" destId="{3FDB8C2B-0E37-47F5-BE01-A0AD2B40ABF0}" srcOrd="2" destOrd="0" parTransId="{650D686E-C500-4308-9BF0-E9E01BC04610}" sibTransId="{67B7C4EA-AA24-406B-9F95-3C0713A95B13}"/>
    <dgm:cxn modelId="{BBAC2824-B6F6-4147-9064-654A1E367958}" srcId="{DBF479A0-43E0-4664-8E27-4725136607A8}" destId="{968F8876-AA7A-461B-A122-87BD47B24A85}" srcOrd="0" destOrd="0" parTransId="{FDCEE91C-BF5F-4F63-B0FC-F605D59C2FF1}" sibTransId="{0BA46C4C-1270-4CB8-A879-C83FF0C7939C}"/>
    <dgm:cxn modelId="{D5DECA27-B20A-4AC4-B233-0D2F593C63F8}" srcId="{DBF479A0-43E0-4664-8E27-4725136607A8}" destId="{7B3E6C12-4146-4F8C-B98D-B45A78F2DC68}" srcOrd="1" destOrd="0" parTransId="{132C32DE-CEBE-452F-9353-F344DF33AF8D}" sibTransId="{CF48456F-7D33-4C42-8679-A74113DDA3B7}"/>
    <dgm:cxn modelId="{6F8A4F61-244F-468F-8F84-97E666EE2BAD}" type="presOf" srcId="{132C32DE-CEBE-452F-9353-F344DF33AF8D}" destId="{6346F0FF-8B93-4D61-8F31-6865B54F967B}" srcOrd="0" destOrd="0" presId="urn:microsoft.com/office/officeart/2005/8/layout/radial2"/>
    <dgm:cxn modelId="{0503FB6E-7259-40CE-900E-BFDF9813F0CD}" type="presOf" srcId="{650D686E-C500-4308-9BF0-E9E01BC04610}" destId="{3152161C-0DD5-4D11-A4B6-5C910B246FCD}" srcOrd="0" destOrd="0" presId="urn:microsoft.com/office/officeart/2005/8/layout/radial2"/>
    <dgm:cxn modelId="{DC3DF571-6FA0-469E-915A-41BAEAF54A28}" type="presOf" srcId="{3FDB8C2B-0E37-47F5-BE01-A0AD2B40ABF0}" destId="{B3C2ACE4-3A37-4FCD-AA55-4ADF3E8696F6}" srcOrd="0" destOrd="0" presId="urn:microsoft.com/office/officeart/2005/8/layout/radial2"/>
    <dgm:cxn modelId="{86DE0F91-B33A-405F-B4EB-A464B4B1FFDC}" type="presOf" srcId="{968F8876-AA7A-461B-A122-87BD47B24A85}" destId="{4622DC36-5101-400F-BADD-CD7C467C3F09}" srcOrd="0" destOrd="0" presId="urn:microsoft.com/office/officeart/2005/8/layout/radial2"/>
    <dgm:cxn modelId="{390C69B0-59C7-46DA-AE3C-91C2D6FF41A8}" type="presOf" srcId="{FDCEE91C-BF5F-4F63-B0FC-F605D59C2FF1}" destId="{BD699FE6-6C86-4CA7-844D-2887BE027ACE}" srcOrd="0" destOrd="0" presId="urn:microsoft.com/office/officeart/2005/8/layout/radial2"/>
    <dgm:cxn modelId="{BF643FEB-45F3-4281-8397-6FCED7D0D08F}" type="presOf" srcId="{DBF479A0-43E0-4664-8E27-4725136607A8}" destId="{ADF0FEE1-3134-450D-BE85-98BCF1E226F2}" srcOrd="0" destOrd="0" presId="urn:microsoft.com/office/officeart/2005/8/layout/radial2"/>
    <dgm:cxn modelId="{4E231588-1CE0-4465-8E62-40164117B10B}" type="presParOf" srcId="{ADF0FEE1-3134-450D-BE85-98BCF1E226F2}" destId="{FA069EAE-7593-43A2-893B-8EB9B4D1348B}" srcOrd="0" destOrd="0" presId="urn:microsoft.com/office/officeart/2005/8/layout/radial2"/>
    <dgm:cxn modelId="{3E85500C-A10D-4410-8B7A-E5CEE12EDF62}" type="presParOf" srcId="{FA069EAE-7593-43A2-893B-8EB9B4D1348B}" destId="{BCB9BBF4-3EC8-476E-A1D6-7FEDAA66183D}" srcOrd="0" destOrd="0" presId="urn:microsoft.com/office/officeart/2005/8/layout/radial2"/>
    <dgm:cxn modelId="{A6C98638-890E-4429-8F06-DCFA82B894F2}" type="presParOf" srcId="{BCB9BBF4-3EC8-476E-A1D6-7FEDAA66183D}" destId="{F467C370-1A6F-4806-B412-D80A35F78E1A}" srcOrd="0" destOrd="0" presId="urn:microsoft.com/office/officeart/2005/8/layout/radial2"/>
    <dgm:cxn modelId="{E17E1798-8665-4A93-B899-9FA96E3317F7}" type="presParOf" srcId="{BCB9BBF4-3EC8-476E-A1D6-7FEDAA66183D}" destId="{FEE2ED29-1D5E-4E42-BB47-21B110A1D87F}" srcOrd="1" destOrd="0" presId="urn:microsoft.com/office/officeart/2005/8/layout/radial2"/>
    <dgm:cxn modelId="{9D6391AF-4304-47C3-A417-05B183FADC72}" type="presParOf" srcId="{FA069EAE-7593-43A2-893B-8EB9B4D1348B}" destId="{BD699FE6-6C86-4CA7-844D-2887BE027ACE}" srcOrd="1" destOrd="0" presId="urn:microsoft.com/office/officeart/2005/8/layout/radial2"/>
    <dgm:cxn modelId="{3DFE8AEC-398E-451F-B277-920D04616352}" type="presParOf" srcId="{FA069EAE-7593-43A2-893B-8EB9B4D1348B}" destId="{F4EF1F96-748E-497B-AD5F-0A1395D163F1}" srcOrd="2" destOrd="0" presId="urn:microsoft.com/office/officeart/2005/8/layout/radial2"/>
    <dgm:cxn modelId="{23FCD210-F676-4B61-B9CE-021B103C9607}" type="presParOf" srcId="{F4EF1F96-748E-497B-AD5F-0A1395D163F1}" destId="{4622DC36-5101-400F-BADD-CD7C467C3F09}" srcOrd="0" destOrd="0" presId="urn:microsoft.com/office/officeart/2005/8/layout/radial2"/>
    <dgm:cxn modelId="{F247437B-C311-487A-B7AC-A4555812F53B}" type="presParOf" srcId="{F4EF1F96-748E-497B-AD5F-0A1395D163F1}" destId="{996D9654-1C65-4BBF-BA10-EAECAD95B5B3}" srcOrd="1" destOrd="0" presId="urn:microsoft.com/office/officeart/2005/8/layout/radial2"/>
    <dgm:cxn modelId="{765BE587-7093-4825-999B-EAB8C57BCD4B}" type="presParOf" srcId="{FA069EAE-7593-43A2-893B-8EB9B4D1348B}" destId="{6346F0FF-8B93-4D61-8F31-6865B54F967B}" srcOrd="3" destOrd="0" presId="urn:microsoft.com/office/officeart/2005/8/layout/radial2"/>
    <dgm:cxn modelId="{A93966AE-1A58-4E90-BAC6-87BE41803462}" type="presParOf" srcId="{FA069EAE-7593-43A2-893B-8EB9B4D1348B}" destId="{2373A0BB-336C-4669-BABF-2B496E9C35E5}" srcOrd="4" destOrd="0" presId="urn:microsoft.com/office/officeart/2005/8/layout/radial2"/>
    <dgm:cxn modelId="{6EB2FE39-442C-43F2-BEC1-CE8BB03D616E}" type="presParOf" srcId="{2373A0BB-336C-4669-BABF-2B496E9C35E5}" destId="{A70C1352-17DA-403C-9751-87A1DEE1DA02}" srcOrd="0" destOrd="0" presId="urn:microsoft.com/office/officeart/2005/8/layout/radial2"/>
    <dgm:cxn modelId="{C95BB27B-5EE7-4FF1-A537-CE2A5FC48791}" type="presParOf" srcId="{2373A0BB-336C-4669-BABF-2B496E9C35E5}" destId="{2240D97A-88C0-4BA8-B9A9-C774F2BDCD72}" srcOrd="1" destOrd="0" presId="urn:microsoft.com/office/officeart/2005/8/layout/radial2"/>
    <dgm:cxn modelId="{8124C763-9B5C-4B4E-ABDC-CD82DA659B59}" type="presParOf" srcId="{FA069EAE-7593-43A2-893B-8EB9B4D1348B}" destId="{3152161C-0DD5-4D11-A4B6-5C910B246FCD}" srcOrd="5" destOrd="0" presId="urn:microsoft.com/office/officeart/2005/8/layout/radial2"/>
    <dgm:cxn modelId="{3F3FFEEF-98EA-4106-98F6-B4F48C0BB6A9}" type="presParOf" srcId="{FA069EAE-7593-43A2-893B-8EB9B4D1348B}" destId="{2FE2AA33-2F36-4B15-BDDD-6E1F3C1B6C2F}" srcOrd="6" destOrd="0" presId="urn:microsoft.com/office/officeart/2005/8/layout/radial2"/>
    <dgm:cxn modelId="{900E5458-F045-43F3-83E2-0EBA781849FB}" type="presParOf" srcId="{2FE2AA33-2F36-4B15-BDDD-6E1F3C1B6C2F}" destId="{B3C2ACE4-3A37-4FCD-AA55-4ADF3E8696F6}" srcOrd="0" destOrd="0" presId="urn:microsoft.com/office/officeart/2005/8/layout/radial2"/>
    <dgm:cxn modelId="{93FC0356-28D4-4AFC-A88C-A54F90DD80DB}" type="presParOf" srcId="{2FE2AA33-2F36-4B15-BDDD-6E1F3C1B6C2F}" destId="{72833B45-8805-4B08-BA49-370FA4F37D0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FFC6F95-04AC-4F6F-A8E3-63E996F112AA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33A5E84-CF2F-47FE-8A7B-1F7927BEAC3F}">
      <dgm:prSet phldrT="[Text]" custT="1"/>
      <dgm:spPr>
        <a:ln w="28575"/>
      </dgm:spPr>
      <dgm:t>
        <a:bodyPr/>
        <a:lstStyle/>
        <a:p>
          <a:r>
            <a:rPr lang="en-US" sz="2000" dirty="0">
              <a:solidFill>
                <a:schemeClr val="tx1"/>
              </a:solidFill>
              <a:latin typeface="Algerian" pitchFamily="82" charset="0"/>
            </a:rPr>
            <a:t>SPORTS COACHING</a:t>
          </a:r>
        </a:p>
      </dgm:t>
    </dgm:pt>
    <dgm:pt modelId="{916875AB-16D3-4AA9-A690-F052E35D5269}" type="parTrans" cxnId="{AE0AF334-6CD1-4CF8-BFAA-980CF897B301}">
      <dgm:prSet/>
      <dgm:spPr/>
      <dgm:t>
        <a:bodyPr/>
        <a:lstStyle/>
        <a:p>
          <a:endParaRPr lang="en-US"/>
        </a:p>
      </dgm:t>
    </dgm:pt>
    <dgm:pt modelId="{8619CCBD-8B23-4FA3-8955-76A76B42433D}" type="sibTrans" cxnId="{AE0AF334-6CD1-4CF8-BFAA-980CF897B301}">
      <dgm:prSet/>
      <dgm:spPr/>
      <dgm:t>
        <a:bodyPr/>
        <a:lstStyle/>
        <a:p>
          <a:endParaRPr lang="en-US"/>
        </a:p>
      </dgm:t>
    </dgm:pt>
    <dgm:pt modelId="{2AC727FF-70BC-42A5-9D54-47EB4A0F55FD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FOOTBALL</a:t>
          </a:r>
          <a:endParaRPr lang="en-US" sz="1000" b="1" dirty="0">
            <a:solidFill>
              <a:srgbClr val="C00000"/>
            </a:solidFill>
          </a:endParaRPr>
        </a:p>
      </dgm:t>
    </dgm:pt>
    <dgm:pt modelId="{688A5CCC-54D7-4D05-8283-1415ADEF8479}" type="parTrans" cxnId="{895DEDD4-3F4C-4773-A816-51A3397606B9}">
      <dgm:prSet/>
      <dgm:spPr/>
      <dgm:t>
        <a:bodyPr/>
        <a:lstStyle/>
        <a:p>
          <a:endParaRPr lang="en-US"/>
        </a:p>
      </dgm:t>
    </dgm:pt>
    <dgm:pt modelId="{A2698543-812D-41E5-8C21-6302FFB4C26F}" type="sibTrans" cxnId="{895DEDD4-3F4C-4773-A816-51A3397606B9}">
      <dgm:prSet/>
      <dgm:spPr>
        <a:noFill/>
      </dgm:spPr>
      <dgm:t>
        <a:bodyPr/>
        <a:lstStyle/>
        <a:p>
          <a:endParaRPr lang="en-US"/>
        </a:p>
      </dgm:t>
    </dgm:pt>
    <dgm:pt modelId="{93D39FD2-FBFC-4A62-A54B-34D20003F752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VOLLEYBALL</a:t>
          </a:r>
          <a:endParaRPr lang="en-US" sz="1000" b="1" dirty="0">
            <a:solidFill>
              <a:srgbClr val="C00000"/>
            </a:solidFill>
          </a:endParaRPr>
        </a:p>
      </dgm:t>
    </dgm:pt>
    <dgm:pt modelId="{95C77C6E-1AD2-4EAC-9BD9-0DF8EE80BEF2}" type="parTrans" cxnId="{74BCEC0A-AA99-4060-8DB7-0D2EF23C5DFE}">
      <dgm:prSet/>
      <dgm:spPr/>
      <dgm:t>
        <a:bodyPr/>
        <a:lstStyle/>
        <a:p>
          <a:endParaRPr lang="en-US"/>
        </a:p>
      </dgm:t>
    </dgm:pt>
    <dgm:pt modelId="{2553EDA1-28C6-4240-808A-C2C30CDF9D9F}" type="sibTrans" cxnId="{74BCEC0A-AA99-4060-8DB7-0D2EF23C5DFE}">
      <dgm:prSet/>
      <dgm:spPr>
        <a:noFill/>
      </dgm:spPr>
      <dgm:t>
        <a:bodyPr/>
        <a:lstStyle/>
        <a:p>
          <a:endParaRPr lang="en-US"/>
        </a:p>
      </dgm:t>
    </dgm:pt>
    <dgm:pt modelId="{9A025BD0-265F-4C4E-89CA-D9093925CC46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BASKETBALL</a:t>
          </a:r>
          <a:endParaRPr lang="en-US" sz="1000" b="1" dirty="0">
            <a:solidFill>
              <a:srgbClr val="C00000"/>
            </a:solidFill>
          </a:endParaRPr>
        </a:p>
      </dgm:t>
    </dgm:pt>
    <dgm:pt modelId="{BA1F5341-882B-412C-92D7-FED342112D77}" type="parTrans" cxnId="{5164F512-5613-4B9A-A3F9-56D576BD833E}">
      <dgm:prSet/>
      <dgm:spPr/>
      <dgm:t>
        <a:bodyPr/>
        <a:lstStyle/>
        <a:p>
          <a:endParaRPr lang="en-US"/>
        </a:p>
      </dgm:t>
    </dgm:pt>
    <dgm:pt modelId="{92CDF50B-FA1A-4A13-9633-501FC2F58B9D}" type="sibTrans" cxnId="{5164F512-5613-4B9A-A3F9-56D576BD833E}">
      <dgm:prSet/>
      <dgm:spPr>
        <a:noFill/>
      </dgm:spPr>
      <dgm:t>
        <a:bodyPr/>
        <a:lstStyle/>
        <a:p>
          <a:endParaRPr lang="en-US"/>
        </a:p>
      </dgm:t>
    </dgm:pt>
    <dgm:pt modelId="{3C2EF450-000E-4C17-8969-92399E618155}">
      <dgm:prSet phldrT="[Text]"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CRICKET</a:t>
          </a:r>
          <a:endParaRPr lang="en-US" sz="1000" b="1" dirty="0">
            <a:solidFill>
              <a:srgbClr val="C00000"/>
            </a:solidFill>
          </a:endParaRPr>
        </a:p>
      </dgm:t>
    </dgm:pt>
    <dgm:pt modelId="{E4FFB3C8-3FE6-4D9A-92DC-420A6FD1112F}" type="parTrans" cxnId="{2C48B80D-5962-4A6E-8D64-61D6BFBD904D}">
      <dgm:prSet/>
      <dgm:spPr/>
      <dgm:t>
        <a:bodyPr/>
        <a:lstStyle/>
        <a:p>
          <a:endParaRPr lang="en-US"/>
        </a:p>
      </dgm:t>
    </dgm:pt>
    <dgm:pt modelId="{15C73359-06DB-4464-82A0-1F29A9585049}" type="sibTrans" cxnId="{2C48B80D-5962-4A6E-8D64-61D6BFBD904D}">
      <dgm:prSet/>
      <dgm:spPr>
        <a:noFill/>
      </dgm:spPr>
      <dgm:t>
        <a:bodyPr/>
        <a:lstStyle/>
        <a:p>
          <a:endParaRPr lang="en-US"/>
        </a:p>
      </dgm:t>
    </dgm:pt>
    <dgm:pt modelId="{86D63399-D4D2-4D86-8453-A2C810D3986F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SKATING</a:t>
          </a:r>
          <a:endParaRPr lang="en-US" sz="1000" b="1" dirty="0">
            <a:solidFill>
              <a:srgbClr val="C00000"/>
            </a:solidFill>
          </a:endParaRPr>
        </a:p>
      </dgm:t>
    </dgm:pt>
    <dgm:pt modelId="{661B5AF6-704F-4BC5-BCFD-B4EF1970F579}" type="parTrans" cxnId="{08B4F5D7-6591-4E3A-A4FE-65C41558223F}">
      <dgm:prSet/>
      <dgm:spPr/>
      <dgm:t>
        <a:bodyPr/>
        <a:lstStyle/>
        <a:p>
          <a:endParaRPr lang="en-US"/>
        </a:p>
      </dgm:t>
    </dgm:pt>
    <dgm:pt modelId="{002690EB-CC8D-4E93-B3B4-7C05D37E5F87}" type="sibTrans" cxnId="{08B4F5D7-6591-4E3A-A4FE-65C41558223F}">
      <dgm:prSet/>
      <dgm:spPr>
        <a:noFill/>
      </dgm:spPr>
      <dgm:t>
        <a:bodyPr/>
        <a:lstStyle/>
        <a:p>
          <a:endParaRPr lang="en-US"/>
        </a:p>
      </dgm:t>
    </dgm:pt>
    <dgm:pt modelId="{BD491304-F2B8-49EF-88A9-03B29B9BC299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IN" sz="1000" b="1" dirty="0">
              <a:solidFill>
                <a:srgbClr val="C00000"/>
              </a:solidFill>
            </a:rPr>
            <a:t>BADMINTON</a:t>
          </a:r>
          <a:endParaRPr lang="en-US" sz="1000" b="1" dirty="0">
            <a:solidFill>
              <a:srgbClr val="C00000"/>
            </a:solidFill>
          </a:endParaRPr>
        </a:p>
      </dgm:t>
    </dgm:pt>
    <dgm:pt modelId="{9990CA83-8B86-4012-A47B-79B0B6785B85}" type="parTrans" cxnId="{790AC985-C811-451C-BBFD-598FBC125FF9}">
      <dgm:prSet/>
      <dgm:spPr/>
      <dgm:t>
        <a:bodyPr/>
        <a:lstStyle/>
        <a:p>
          <a:endParaRPr lang="en-US"/>
        </a:p>
      </dgm:t>
    </dgm:pt>
    <dgm:pt modelId="{1792AF01-EA0C-457F-B55C-528CB2E528DF}" type="sibTrans" cxnId="{790AC985-C811-451C-BBFD-598FBC125FF9}">
      <dgm:prSet/>
      <dgm:spPr>
        <a:noFill/>
        <a:ln>
          <a:noFill/>
        </a:ln>
      </dgm:spPr>
      <dgm:t>
        <a:bodyPr/>
        <a:lstStyle/>
        <a:p>
          <a:endParaRPr lang="en-US"/>
        </a:p>
      </dgm:t>
    </dgm:pt>
    <dgm:pt modelId="{F3B0A7BC-111A-4F58-B48D-F4ED5BAECF01}">
      <dgm:prSet custT="1"/>
      <dgm:spPr>
        <a:solidFill>
          <a:srgbClr val="92D050"/>
        </a:solidFill>
        <a:ln w="28575"/>
      </dgm:spPr>
      <dgm:t>
        <a:bodyPr/>
        <a:lstStyle/>
        <a:p>
          <a:r>
            <a:rPr lang="en-US" sz="1000" b="1" dirty="0">
              <a:solidFill>
                <a:srgbClr val="C00000"/>
              </a:solidFill>
            </a:rPr>
            <a:t>KARATE</a:t>
          </a:r>
        </a:p>
      </dgm:t>
    </dgm:pt>
    <dgm:pt modelId="{DBDB97CE-909C-465C-9068-33B7928FCB6A}" type="parTrans" cxnId="{D1D9C6FC-E3EE-426E-9E15-28DBF5907AED}">
      <dgm:prSet/>
      <dgm:spPr/>
      <dgm:t>
        <a:bodyPr/>
        <a:lstStyle/>
        <a:p>
          <a:endParaRPr lang="en-US"/>
        </a:p>
      </dgm:t>
    </dgm:pt>
    <dgm:pt modelId="{651752BD-D2ED-42F2-899F-E881D95D196A}" type="sibTrans" cxnId="{D1D9C6FC-E3EE-426E-9E15-28DBF5907AED}">
      <dgm:prSet/>
      <dgm:spPr/>
      <dgm:t>
        <a:bodyPr/>
        <a:lstStyle/>
        <a:p>
          <a:endParaRPr lang="en-US"/>
        </a:p>
      </dgm:t>
    </dgm:pt>
    <dgm:pt modelId="{C19FEFC3-6F3B-453D-AFA1-BEF060A7A930}" type="pres">
      <dgm:prSet presAssocID="{EFFC6F95-04AC-4F6F-A8E3-63E996F112A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26F4AD7-8A3B-4DD1-8015-DCF2B2EBE943}" type="pres">
      <dgm:prSet presAssocID="{A33A5E84-CF2F-47FE-8A7B-1F7927BEAC3F}" presName="centerShape" presStyleLbl="node0" presStyleIdx="0" presStyleCnt="1" custScaleX="138828" custLinFactNeighborX="460" custLinFactNeighborY="-3671"/>
      <dgm:spPr/>
    </dgm:pt>
    <dgm:pt modelId="{C2BEDD95-ADBF-4242-B577-B6406FB244D2}" type="pres">
      <dgm:prSet presAssocID="{2AC727FF-70BC-42A5-9D54-47EB4A0F55FD}" presName="node" presStyleLbl="node1" presStyleIdx="0" presStyleCnt="7" custScaleX="120687">
        <dgm:presLayoutVars>
          <dgm:bulletEnabled val="1"/>
        </dgm:presLayoutVars>
      </dgm:prSet>
      <dgm:spPr/>
    </dgm:pt>
    <dgm:pt modelId="{469856F8-8A4E-4ADE-85C7-3D5B0EC43743}" type="pres">
      <dgm:prSet presAssocID="{2AC727FF-70BC-42A5-9D54-47EB4A0F55FD}" presName="dummy" presStyleCnt="0"/>
      <dgm:spPr/>
    </dgm:pt>
    <dgm:pt modelId="{03BD1E0B-37C7-41A0-8C7C-B400F7E532EB}" type="pres">
      <dgm:prSet presAssocID="{A2698543-812D-41E5-8C21-6302FFB4C26F}" presName="sibTrans" presStyleLbl="sibTrans2D1" presStyleIdx="0" presStyleCnt="7"/>
      <dgm:spPr/>
    </dgm:pt>
    <dgm:pt modelId="{30264EB1-DCDB-4F6D-BA7E-8D3CEB5D120A}" type="pres">
      <dgm:prSet presAssocID="{93D39FD2-FBFC-4A62-A54B-34D20003F752}" presName="node" presStyleLbl="node1" presStyleIdx="1" presStyleCnt="7" custScaleX="125977">
        <dgm:presLayoutVars>
          <dgm:bulletEnabled val="1"/>
        </dgm:presLayoutVars>
      </dgm:prSet>
      <dgm:spPr/>
    </dgm:pt>
    <dgm:pt modelId="{019E71D0-C94C-4FE7-8C99-8B9435E9951A}" type="pres">
      <dgm:prSet presAssocID="{93D39FD2-FBFC-4A62-A54B-34D20003F752}" presName="dummy" presStyleCnt="0"/>
      <dgm:spPr/>
    </dgm:pt>
    <dgm:pt modelId="{9E86DE84-25ED-4B8F-BB3E-4467D952D026}" type="pres">
      <dgm:prSet presAssocID="{2553EDA1-28C6-4240-808A-C2C30CDF9D9F}" presName="sibTrans" presStyleLbl="sibTrans2D1" presStyleIdx="1" presStyleCnt="7"/>
      <dgm:spPr/>
    </dgm:pt>
    <dgm:pt modelId="{5DA84CAF-4DA6-42BF-9767-EF74AE1CC24A}" type="pres">
      <dgm:prSet presAssocID="{9A025BD0-265F-4C4E-89CA-D9093925CC46}" presName="node" presStyleLbl="node1" presStyleIdx="2" presStyleCnt="7" custScaleX="131915">
        <dgm:presLayoutVars>
          <dgm:bulletEnabled val="1"/>
        </dgm:presLayoutVars>
      </dgm:prSet>
      <dgm:spPr/>
    </dgm:pt>
    <dgm:pt modelId="{9059EB3E-EE5B-40A4-A4A0-782B34B8AB88}" type="pres">
      <dgm:prSet presAssocID="{9A025BD0-265F-4C4E-89CA-D9093925CC46}" presName="dummy" presStyleCnt="0"/>
      <dgm:spPr/>
    </dgm:pt>
    <dgm:pt modelId="{6EC9780F-EE7C-471E-9200-7C2854016DCE}" type="pres">
      <dgm:prSet presAssocID="{92CDF50B-FA1A-4A13-9633-501FC2F58B9D}" presName="sibTrans" presStyleLbl="sibTrans2D1" presStyleIdx="2" presStyleCnt="7"/>
      <dgm:spPr/>
    </dgm:pt>
    <dgm:pt modelId="{79CA6857-8BD1-4D19-B3AA-DC3A4BCC4F9F}" type="pres">
      <dgm:prSet presAssocID="{3C2EF450-000E-4C17-8969-92399E618155}" presName="node" presStyleLbl="node1" presStyleIdx="3" presStyleCnt="7" custScaleX="116250">
        <dgm:presLayoutVars>
          <dgm:bulletEnabled val="1"/>
        </dgm:presLayoutVars>
      </dgm:prSet>
      <dgm:spPr/>
    </dgm:pt>
    <dgm:pt modelId="{CC91D5A5-65F2-4813-AA5D-A7D3528A61CB}" type="pres">
      <dgm:prSet presAssocID="{3C2EF450-000E-4C17-8969-92399E618155}" presName="dummy" presStyleCnt="0"/>
      <dgm:spPr/>
    </dgm:pt>
    <dgm:pt modelId="{3E4C5277-250B-4728-8A64-0F8BB6B72E7A}" type="pres">
      <dgm:prSet presAssocID="{15C73359-06DB-4464-82A0-1F29A9585049}" presName="sibTrans" presStyleLbl="sibTrans2D1" presStyleIdx="3" presStyleCnt="7"/>
      <dgm:spPr/>
    </dgm:pt>
    <dgm:pt modelId="{3EC02055-C2E1-499C-A365-8F54ECE686E4}" type="pres">
      <dgm:prSet presAssocID="{86D63399-D4D2-4D86-8453-A2C810D3986F}" presName="node" presStyleLbl="node1" presStyleIdx="4" presStyleCnt="7">
        <dgm:presLayoutVars>
          <dgm:bulletEnabled val="1"/>
        </dgm:presLayoutVars>
      </dgm:prSet>
      <dgm:spPr/>
    </dgm:pt>
    <dgm:pt modelId="{80E0DF53-F998-4EB4-BDF3-A9666BA46369}" type="pres">
      <dgm:prSet presAssocID="{86D63399-D4D2-4D86-8453-A2C810D3986F}" presName="dummy" presStyleCnt="0"/>
      <dgm:spPr/>
    </dgm:pt>
    <dgm:pt modelId="{36198457-5AD4-49A0-A101-7F5B8A3832AB}" type="pres">
      <dgm:prSet presAssocID="{002690EB-CC8D-4E93-B3B4-7C05D37E5F87}" presName="sibTrans" presStyleLbl="sibTrans2D1" presStyleIdx="4" presStyleCnt="7" custLinFactNeighborX="-526" custLinFactNeighborY="-35"/>
      <dgm:spPr/>
    </dgm:pt>
    <dgm:pt modelId="{558A851A-79F5-4C13-87BA-27F27C0180BF}" type="pres">
      <dgm:prSet presAssocID="{BD491304-F2B8-49EF-88A9-03B29B9BC299}" presName="node" presStyleLbl="node1" presStyleIdx="5" presStyleCnt="7" custScaleX="124933" custRadScaleRad="100005" custRadScaleInc="-3375">
        <dgm:presLayoutVars>
          <dgm:bulletEnabled val="1"/>
        </dgm:presLayoutVars>
      </dgm:prSet>
      <dgm:spPr/>
    </dgm:pt>
    <dgm:pt modelId="{672248BB-F52F-4815-BFA1-6D77FB3773A3}" type="pres">
      <dgm:prSet presAssocID="{BD491304-F2B8-49EF-88A9-03B29B9BC299}" presName="dummy" presStyleCnt="0"/>
      <dgm:spPr/>
    </dgm:pt>
    <dgm:pt modelId="{6275DE04-5882-43F8-A2FB-13C965CC0CF4}" type="pres">
      <dgm:prSet presAssocID="{1792AF01-EA0C-457F-B55C-528CB2E528DF}" presName="sibTrans" presStyleLbl="sibTrans2D1" presStyleIdx="5" presStyleCnt="7" custScaleX="119156" custLinFactNeighborX="7130" custLinFactNeighborY="1316"/>
      <dgm:spPr/>
    </dgm:pt>
    <dgm:pt modelId="{8A44ED9F-7C41-4DB5-AF17-A5B23FA07A08}" type="pres">
      <dgm:prSet presAssocID="{F3B0A7BC-111A-4F58-B48D-F4ED5BAECF01}" presName="node" presStyleLbl="node1" presStyleIdx="6" presStyleCnt="7">
        <dgm:presLayoutVars>
          <dgm:bulletEnabled val="1"/>
        </dgm:presLayoutVars>
      </dgm:prSet>
      <dgm:spPr/>
    </dgm:pt>
    <dgm:pt modelId="{590AD1AF-8710-4C0B-A27F-9F0542416895}" type="pres">
      <dgm:prSet presAssocID="{F3B0A7BC-111A-4F58-B48D-F4ED5BAECF01}" presName="dummy" presStyleCnt="0"/>
      <dgm:spPr/>
    </dgm:pt>
    <dgm:pt modelId="{77CD607E-2599-4583-B586-12AD71B0FFAB}" type="pres">
      <dgm:prSet presAssocID="{651752BD-D2ED-42F2-899F-E881D95D196A}" presName="sibTrans" presStyleLbl="sibTrans2D1" presStyleIdx="6" presStyleCnt="7"/>
      <dgm:spPr/>
    </dgm:pt>
  </dgm:ptLst>
  <dgm:cxnLst>
    <dgm:cxn modelId="{74BCEC0A-AA99-4060-8DB7-0D2EF23C5DFE}" srcId="{A33A5E84-CF2F-47FE-8A7B-1F7927BEAC3F}" destId="{93D39FD2-FBFC-4A62-A54B-34D20003F752}" srcOrd="1" destOrd="0" parTransId="{95C77C6E-1AD2-4EAC-9BD9-0DF8EE80BEF2}" sibTransId="{2553EDA1-28C6-4240-808A-C2C30CDF9D9F}"/>
    <dgm:cxn modelId="{2C48B80D-5962-4A6E-8D64-61D6BFBD904D}" srcId="{A33A5E84-CF2F-47FE-8A7B-1F7927BEAC3F}" destId="{3C2EF450-000E-4C17-8969-92399E618155}" srcOrd="3" destOrd="0" parTransId="{E4FFB3C8-3FE6-4D9A-92DC-420A6FD1112F}" sibTransId="{15C73359-06DB-4464-82A0-1F29A9585049}"/>
    <dgm:cxn modelId="{3EF40C0E-C47D-4F98-B17B-5E8DC4E90096}" type="presOf" srcId="{F3B0A7BC-111A-4F58-B48D-F4ED5BAECF01}" destId="{8A44ED9F-7C41-4DB5-AF17-A5B23FA07A08}" srcOrd="0" destOrd="0" presId="urn:microsoft.com/office/officeart/2005/8/layout/radial6"/>
    <dgm:cxn modelId="{5164F512-5613-4B9A-A3F9-56D576BD833E}" srcId="{A33A5E84-CF2F-47FE-8A7B-1F7927BEAC3F}" destId="{9A025BD0-265F-4C4E-89CA-D9093925CC46}" srcOrd="2" destOrd="0" parTransId="{BA1F5341-882B-412C-92D7-FED342112D77}" sibTransId="{92CDF50B-FA1A-4A13-9633-501FC2F58B9D}"/>
    <dgm:cxn modelId="{F4718918-F9C6-4406-B2E0-25CA6227523D}" type="presOf" srcId="{86D63399-D4D2-4D86-8453-A2C810D3986F}" destId="{3EC02055-C2E1-499C-A365-8F54ECE686E4}" srcOrd="0" destOrd="0" presId="urn:microsoft.com/office/officeart/2005/8/layout/radial6"/>
    <dgm:cxn modelId="{1BBDCC1D-39BA-491F-911A-6F2AD1084460}" type="presOf" srcId="{2553EDA1-28C6-4240-808A-C2C30CDF9D9F}" destId="{9E86DE84-25ED-4B8F-BB3E-4467D952D026}" srcOrd="0" destOrd="0" presId="urn:microsoft.com/office/officeart/2005/8/layout/radial6"/>
    <dgm:cxn modelId="{C3DF611F-4167-4C18-80F6-BCE2A9CF1960}" type="presOf" srcId="{A2698543-812D-41E5-8C21-6302FFB4C26F}" destId="{03BD1E0B-37C7-41A0-8C7C-B400F7E532EB}" srcOrd="0" destOrd="0" presId="urn:microsoft.com/office/officeart/2005/8/layout/radial6"/>
    <dgm:cxn modelId="{90A4062F-E5BF-4C58-8C60-BA8D06CC8420}" type="presOf" srcId="{A33A5E84-CF2F-47FE-8A7B-1F7927BEAC3F}" destId="{E26F4AD7-8A3B-4DD1-8015-DCF2B2EBE943}" srcOrd="0" destOrd="0" presId="urn:microsoft.com/office/officeart/2005/8/layout/radial6"/>
    <dgm:cxn modelId="{AE0AF334-6CD1-4CF8-BFAA-980CF897B301}" srcId="{EFFC6F95-04AC-4F6F-A8E3-63E996F112AA}" destId="{A33A5E84-CF2F-47FE-8A7B-1F7927BEAC3F}" srcOrd="0" destOrd="0" parTransId="{916875AB-16D3-4AA9-A690-F052E35D5269}" sibTransId="{8619CCBD-8B23-4FA3-8955-76A76B42433D}"/>
    <dgm:cxn modelId="{49753A3D-D430-44D3-B444-1D9B5CE208F3}" type="presOf" srcId="{EFFC6F95-04AC-4F6F-A8E3-63E996F112AA}" destId="{C19FEFC3-6F3B-453D-AFA1-BEF060A7A930}" srcOrd="0" destOrd="0" presId="urn:microsoft.com/office/officeart/2005/8/layout/radial6"/>
    <dgm:cxn modelId="{7D2AE560-E146-40DC-B3A1-7309CE686F63}" type="presOf" srcId="{002690EB-CC8D-4E93-B3B4-7C05D37E5F87}" destId="{36198457-5AD4-49A0-A101-7F5B8A3832AB}" srcOrd="0" destOrd="0" presId="urn:microsoft.com/office/officeart/2005/8/layout/radial6"/>
    <dgm:cxn modelId="{8086A94A-58E2-4A69-B1E5-8611E48024E7}" type="presOf" srcId="{2AC727FF-70BC-42A5-9D54-47EB4A0F55FD}" destId="{C2BEDD95-ADBF-4242-B577-B6406FB244D2}" srcOrd="0" destOrd="0" presId="urn:microsoft.com/office/officeart/2005/8/layout/radial6"/>
    <dgm:cxn modelId="{DA636057-C3CD-4272-95F6-0B4710FFC22E}" type="presOf" srcId="{15C73359-06DB-4464-82A0-1F29A9585049}" destId="{3E4C5277-250B-4728-8A64-0F8BB6B72E7A}" srcOrd="0" destOrd="0" presId="urn:microsoft.com/office/officeart/2005/8/layout/radial6"/>
    <dgm:cxn modelId="{A04A2082-9682-4BCC-A4A2-0D71C5BF3976}" type="presOf" srcId="{93D39FD2-FBFC-4A62-A54B-34D20003F752}" destId="{30264EB1-DCDB-4F6D-BA7E-8D3CEB5D120A}" srcOrd="0" destOrd="0" presId="urn:microsoft.com/office/officeart/2005/8/layout/radial6"/>
    <dgm:cxn modelId="{ED7CE484-A9D1-40D8-9CDC-3106E4F93B15}" type="presOf" srcId="{3C2EF450-000E-4C17-8969-92399E618155}" destId="{79CA6857-8BD1-4D19-B3AA-DC3A4BCC4F9F}" srcOrd="0" destOrd="0" presId="urn:microsoft.com/office/officeart/2005/8/layout/radial6"/>
    <dgm:cxn modelId="{790AC985-C811-451C-BBFD-598FBC125FF9}" srcId="{A33A5E84-CF2F-47FE-8A7B-1F7927BEAC3F}" destId="{BD491304-F2B8-49EF-88A9-03B29B9BC299}" srcOrd="5" destOrd="0" parTransId="{9990CA83-8B86-4012-A47B-79B0B6785B85}" sibTransId="{1792AF01-EA0C-457F-B55C-528CB2E528DF}"/>
    <dgm:cxn modelId="{B328579A-9548-4249-9E07-0699F8EFBF9E}" type="presOf" srcId="{1792AF01-EA0C-457F-B55C-528CB2E528DF}" destId="{6275DE04-5882-43F8-A2FB-13C965CC0CF4}" srcOrd="0" destOrd="0" presId="urn:microsoft.com/office/officeart/2005/8/layout/radial6"/>
    <dgm:cxn modelId="{F6BF9EA6-6373-45CA-9F1A-39C8A2C5DB84}" type="presOf" srcId="{9A025BD0-265F-4C4E-89CA-D9093925CC46}" destId="{5DA84CAF-4DA6-42BF-9767-EF74AE1CC24A}" srcOrd="0" destOrd="0" presId="urn:microsoft.com/office/officeart/2005/8/layout/radial6"/>
    <dgm:cxn modelId="{63E083CD-B77D-4F76-8DF1-EB5F22140328}" type="presOf" srcId="{651752BD-D2ED-42F2-899F-E881D95D196A}" destId="{77CD607E-2599-4583-B586-12AD71B0FFAB}" srcOrd="0" destOrd="0" presId="urn:microsoft.com/office/officeart/2005/8/layout/radial6"/>
    <dgm:cxn modelId="{895DEDD4-3F4C-4773-A816-51A3397606B9}" srcId="{A33A5E84-CF2F-47FE-8A7B-1F7927BEAC3F}" destId="{2AC727FF-70BC-42A5-9D54-47EB4A0F55FD}" srcOrd="0" destOrd="0" parTransId="{688A5CCC-54D7-4D05-8283-1415ADEF8479}" sibTransId="{A2698543-812D-41E5-8C21-6302FFB4C26F}"/>
    <dgm:cxn modelId="{08B4F5D7-6591-4E3A-A4FE-65C41558223F}" srcId="{A33A5E84-CF2F-47FE-8A7B-1F7927BEAC3F}" destId="{86D63399-D4D2-4D86-8453-A2C810D3986F}" srcOrd="4" destOrd="0" parTransId="{661B5AF6-704F-4BC5-BCFD-B4EF1970F579}" sibTransId="{002690EB-CC8D-4E93-B3B4-7C05D37E5F87}"/>
    <dgm:cxn modelId="{4E96BEE6-2751-42CA-A77F-1F4432827F95}" type="presOf" srcId="{BD491304-F2B8-49EF-88A9-03B29B9BC299}" destId="{558A851A-79F5-4C13-87BA-27F27C0180BF}" srcOrd="0" destOrd="0" presId="urn:microsoft.com/office/officeart/2005/8/layout/radial6"/>
    <dgm:cxn modelId="{B0BAD2F9-64CC-4AE9-ACC5-FCBC74D2750D}" type="presOf" srcId="{92CDF50B-FA1A-4A13-9633-501FC2F58B9D}" destId="{6EC9780F-EE7C-471E-9200-7C2854016DCE}" srcOrd="0" destOrd="0" presId="urn:microsoft.com/office/officeart/2005/8/layout/radial6"/>
    <dgm:cxn modelId="{D1D9C6FC-E3EE-426E-9E15-28DBF5907AED}" srcId="{A33A5E84-CF2F-47FE-8A7B-1F7927BEAC3F}" destId="{F3B0A7BC-111A-4F58-B48D-F4ED5BAECF01}" srcOrd="6" destOrd="0" parTransId="{DBDB97CE-909C-465C-9068-33B7928FCB6A}" sibTransId="{651752BD-D2ED-42F2-899F-E881D95D196A}"/>
    <dgm:cxn modelId="{4A550F79-C98B-4C32-9C3A-F8F8AC580EB9}" type="presParOf" srcId="{C19FEFC3-6F3B-453D-AFA1-BEF060A7A930}" destId="{E26F4AD7-8A3B-4DD1-8015-DCF2B2EBE943}" srcOrd="0" destOrd="0" presId="urn:microsoft.com/office/officeart/2005/8/layout/radial6"/>
    <dgm:cxn modelId="{A2699B83-C8E1-4A76-A9DB-B12062A3CDCE}" type="presParOf" srcId="{C19FEFC3-6F3B-453D-AFA1-BEF060A7A930}" destId="{C2BEDD95-ADBF-4242-B577-B6406FB244D2}" srcOrd="1" destOrd="0" presId="urn:microsoft.com/office/officeart/2005/8/layout/radial6"/>
    <dgm:cxn modelId="{39C0F007-2288-47A7-90B8-CC2D7D61D472}" type="presParOf" srcId="{C19FEFC3-6F3B-453D-AFA1-BEF060A7A930}" destId="{469856F8-8A4E-4ADE-85C7-3D5B0EC43743}" srcOrd="2" destOrd="0" presId="urn:microsoft.com/office/officeart/2005/8/layout/radial6"/>
    <dgm:cxn modelId="{85B51DD4-6F28-413A-85E7-4F13A8DACD36}" type="presParOf" srcId="{C19FEFC3-6F3B-453D-AFA1-BEF060A7A930}" destId="{03BD1E0B-37C7-41A0-8C7C-B400F7E532EB}" srcOrd="3" destOrd="0" presId="urn:microsoft.com/office/officeart/2005/8/layout/radial6"/>
    <dgm:cxn modelId="{61A09705-7834-43B8-9862-8DFA6883E7D8}" type="presParOf" srcId="{C19FEFC3-6F3B-453D-AFA1-BEF060A7A930}" destId="{30264EB1-DCDB-4F6D-BA7E-8D3CEB5D120A}" srcOrd="4" destOrd="0" presId="urn:microsoft.com/office/officeart/2005/8/layout/radial6"/>
    <dgm:cxn modelId="{50C5AFDE-43F4-456B-B951-21D47B95590F}" type="presParOf" srcId="{C19FEFC3-6F3B-453D-AFA1-BEF060A7A930}" destId="{019E71D0-C94C-4FE7-8C99-8B9435E9951A}" srcOrd="5" destOrd="0" presId="urn:microsoft.com/office/officeart/2005/8/layout/radial6"/>
    <dgm:cxn modelId="{7D70F7F6-D821-4E7D-A062-C6E5333B5A68}" type="presParOf" srcId="{C19FEFC3-6F3B-453D-AFA1-BEF060A7A930}" destId="{9E86DE84-25ED-4B8F-BB3E-4467D952D026}" srcOrd="6" destOrd="0" presId="urn:microsoft.com/office/officeart/2005/8/layout/radial6"/>
    <dgm:cxn modelId="{99D74809-722E-4611-82DC-E4ABA7F68FC9}" type="presParOf" srcId="{C19FEFC3-6F3B-453D-AFA1-BEF060A7A930}" destId="{5DA84CAF-4DA6-42BF-9767-EF74AE1CC24A}" srcOrd="7" destOrd="0" presId="urn:microsoft.com/office/officeart/2005/8/layout/radial6"/>
    <dgm:cxn modelId="{7260EF9E-D7C6-42DB-A899-2FC3ED8EE838}" type="presParOf" srcId="{C19FEFC3-6F3B-453D-AFA1-BEF060A7A930}" destId="{9059EB3E-EE5B-40A4-A4A0-782B34B8AB88}" srcOrd="8" destOrd="0" presId="urn:microsoft.com/office/officeart/2005/8/layout/radial6"/>
    <dgm:cxn modelId="{FA9775D5-D165-498E-AFF3-87BAB28BFFEA}" type="presParOf" srcId="{C19FEFC3-6F3B-453D-AFA1-BEF060A7A930}" destId="{6EC9780F-EE7C-471E-9200-7C2854016DCE}" srcOrd="9" destOrd="0" presId="urn:microsoft.com/office/officeart/2005/8/layout/radial6"/>
    <dgm:cxn modelId="{3A18AA59-682D-4EB3-AB9F-2E053B5B4C41}" type="presParOf" srcId="{C19FEFC3-6F3B-453D-AFA1-BEF060A7A930}" destId="{79CA6857-8BD1-4D19-B3AA-DC3A4BCC4F9F}" srcOrd="10" destOrd="0" presId="urn:microsoft.com/office/officeart/2005/8/layout/radial6"/>
    <dgm:cxn modelId="{3C2D87D4-37F9-4224-BB0B-F92E00573D47}" type="presParOf" srcId="{C19FEFC3-6F3B-453D-AFA1-BEF060A7A930}" destId="{CC91D5A5-65F2-4813-AA5D-A7D3528A61CB}" srcOrd="11" destOrd="0" presId="urn:microsoft.com/office/officeart/2005/8/layout/radial6"/>
    <dgm:cxn modelId="{BED8FE73-4D9B-4710-BA1C-27556927F6AB}" type="presParOf" srcId="{C19FEFC3-6F3B-453D-AFA1-BEF060A7A930}" destId="{3E4C5277-250B-4728-8A64-0F8BB6B72E7A}" srcOrd="12" destOrd="0" presId="urn:microsoft.com/office/officeart/2005/8/layout/radial6"/>
    <dgm:cxn modelId="{5B2E2978-AC71-4192-B3C2-48488F0F9DB1}" type="presParOf" srcId="{C19FEFC3-6F3B-453D-AFA1-BEF060A7A930}" destId="{3EC02055-C2E1-499C-A365-8F54ECE686E4}" srcOrd="13" destOrd="0" presId="urn:microsoft.com/office/officeart/2005/8/layout/radial6"/>
    <dgm:cxn modelId="{B197A7C9-A23B-45D6-9BF6-E9D6C702079B}" type="presParOf" srcId="{C19FEFC3-6F3B-453D-AFA1-BEF060A7A930}" destId="{80E0DF53-F998-4EB4-BDF3-A9666BA46369}" srcOrd="14" destOrd="0" presId="urn:microsoft.com/office/officeart/2005/8/layout/radial6"/>
    <dgm:cxn modelId="{FFC8B1B3-02DC-4438-9624-76999B29362F}" type="presParOf" srcId="{C19FEFC3-6F3B-453D-AFA1-BEF060A7A930}" destId="{36198457-5AD4-49A0-A101-7F5B8A3832AB}" srcOrd="15" destOrd="0" presId="urn:microsoft.com/office/officeart/2005/8/layout/radial6"/>
    <dgm:cxn modelId="{8799F2F5-6A92-44B9-BCBA-EED30B71F94D}" type="presParOf" srcId="{C19FEFC3-6F3B-453D-AFA1-BEF060A7A930}" destId="{558A851A-79F5-4C13-87BA-27F27C0180BF}" srcOrd="16" destOrd="0" presId="urn:microsoft.com/office/officeart/2005/8/layout/radial6"/>
    <dgm:cxn modelId="{0B5581A7-4B04-4B8A-82C4-8D7E118CB177}" type="presParOf" srcId="{C19FEFC3-6F3B-453D-AFA1-BEF060A7A930}" destId="{672248BB-F52F-4815-BFA1-6D77FB3773A3}" srcOrd="17" destOrd="0" presId="urn:microsoft.com/office/officeart/2005/8/layout/radial6"/>
    <dgm:cxn modelId="{EC8F26A5-CD21-4E99-9143-2DD99E65B363}" type="presParOf" srcId="{C19FEFC3-6F3B-453D-AFA1-BEF060A7A930}" destId="{6275DE04-5882-43F8-A2FB-13C965CC0CF4}" srcOrd="18" destOrd="0" presId="urn:microsoft.com/office/officeart/2005/8/layout/radial6"/>
    <dgm:cxn modelId="{CCC27BCA-A228-4431-B8A8-D395227557CA}" type="presParOf" srcId="{C19FEFC3-6F3B-453D-AFA1-BEF060A7A930}" destId="{8A44ED9F-7C41-4DB5-AF17-A5B23FA07A08}" srcOrd="19" destOrd="0" presId="urn:microsoft.com/office/officeart/2005/8/layout/radial6"/>
    <dgm:cxn modelId="{62989C91-2FA0-4C40-980D-8FC69E9CAB62}" type="presParOf" srcId="{C19FEFC3-6F3B-453D-AFA1-BEF060A7A930}" destId="{590AD1AF-8710-4C0B-A27F-9F0542416895}" srcOrd="20" destOrd="0" presId="urn:microsoft.com/office/officeart/2005/8/layout/radial6"/>
    <dgm:cxn modelId="{65B6483D-3CBB-4E1A-9DDB-4D80963D37F2}" type="presParOf" srcId="{C19FEFC3-6F3B-453D-AFA1-BEF060A7A930}" destId="{77CD607E-2599-4583-B586-12AD71B0FFAB}" srcOrd="21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15F81D-FD6B-4E0F-B63B-0C2293EDB9C4}">
      <dsp:nvSpPr>
        <dsp:cNvPr id="0" name=""/>
        <dsp:cNvSpPr/>
      </dsp:nvSpPr>
      <dsp:spPr>
        <a:xfrm>
          <a:off x="2498338" y="1647438"/>
          <a:ext cx="1251722" cy="1251722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Co –scholastics Activities</a:t>
          </a:r>
        </a:p>
      </dsp:txBody>
      <dsp:txXfrm>
        <a:off x="2681648" y="1830748"/>
        <a:ext cx="885102" cy="885102"/>
      </dsp:txXfrm>
    </dsp:sp>
    <dsp:sp modelId="{02FA52BC-7418-4A0C-B2AD-533EDDD06323}">
      <dsp:nvSpPr>
        <dsp:cNvPr id="0" name=""/>
        <dsp:cNvSpPr/>
      </dsp:nvSpPr>
      <dsp:spPr>
        <a:xfrm rot="16200000">
          <a:off x="2935043" y="1440252"/>
          <a:ext cx="378313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378313" y="180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4742" y="1448824"/>
        <a:ext cx="18915" cy="18915"/>
      </dsp:txXfrm>
    </dsp:sp>
    <dsp:sp modelId="{14E5B44E-7308-484A-958E-986CE8B3F4C5}">
      <dsp:nvSpPr>
        <dsp:cNvPr id="0" name=""/>
        <dsp:cNvSpPr/>
      </dsp:nvSpPr>
      <dsp:spPr>
        <a:xfrm>
          <a:off x="2498338" y="17402"/>
          <a:ext cx="1251722" cy="1251722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Art Education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Visual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&amp; 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kern="1200" dirty="0"/>
            <a:t>Performing Art</a:t>
          </a:r>
          <a:endParaRPr lang="en-US" sz="1100" kern="1200" dirty="0"/>
        </a:p>
      </dsp:txBody>
      <dsp:txXfrm>
        <a:off x="2681648" y="200712"/>
        <a:ext cx="885102" cy="885102"/>
      </dsp:txXfrm>
    </dsp:sp>
    <dsp:sp modelId="{6F6FE310-3418-407A-AF77-12680E6A74E7}">
      <dsp:nvSpPr>
        <dsp:cNvPr id="0" name=""/>
        <dsp:cNvSpPr/>
      </dsp:nvSpPr>
      <dsp:spPr>
        <a:xfrm rot="5400000">
          <a:off x="2935043" y="3070288"/>
          <a:ext cx="378313" cy="36058"/>
        </a:xfrm>
        <a:custGeom>
          <a:avLst/>
          <a:gdLst/>
          <a:ahLst/>
          <a:cxnLst/>
          <a:rect l="0" t="0" r="0" b="0"/>
          <a:pathLst>
            <a:path>
              <a:moveTo>
                <a:pt x="0" y="18029"/>
              </a:moveTo>
              <a:lnTo>
                <a:pt x="378313" y="1802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114742" y="3078860"/>
        <a:ext cx="18915" cy="18915"/>
      </dsp:txXfrm>
    </dsp:sp>
    <dsp:sp modelId="{C32295B9-F68C-492E-8666-1232B4037679}">
      <dsp:nvSpPr>
        <dsp:cNvPr id="0" name=""/>
        <dsp:cNvSpPr/>
      </dsp:nvSpPr>
      <dsp:spPr>
        <a:xfrm>
          <a:off x="2498338" y="3277474"/>
          <a:ext cx="1251722" cy="1251722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</a:rPr>
            <a:t>Physical Education</a:t>
          </a:r>
        </a:p>
      </dsp:txBody>
      <dsp:txXfrm>
        <a:off x="2681648" y="3460784"/>
        <a:ext cx="885102" cy="8851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9F2EBB-8F24-4C1D-BD0F-8C7049B17C24}">
      <dsp:nvSpPr>
        <dsp:cNvPr id="0" name=""/>
        <dsp:cNvSpPr/>
      </dsp:nvSpPr>
      <dsp:spPr>
        <a:xfrm>
          <a:off x="790934" y="39932"/>
          <a:ext cx="1092385" cy="492412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A</a:t>
          </a:r>
        </a:p>
      </dsp:txBody>
      <dsp:txXfrm>
        <a:off x="805356" y="54354"/>
        <a:ext cx="1063541" cy="463568"/>
      </dsp:txXfrm>
    </dsp:sp>
    <dsp:sp modelId="{28723E13-CC48-48B3-A7B9-9A3CF50C52EA}">
      <dsp:nvSpPr>
        <dsp:cNvPr id="0" name=""/>
        <dsp:cNvSpPr/>
      </dsp:nvSpPr>
      <dsp:spPr>
        <a:xfrm>
          <a:off x="900172" y="532344"/>
          <a:ext cx="340074" cy="308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019"/>
              </a:lnTo>
              <a:lnTo>
                <a:pt x="340074" y="308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63F541-C2FC-41E4-8F92-5A4133AE5747}">
      <dsp:nvSpPr>
        <dsp:cNvPr id="0" name=""/>
        <dsp:cNvSpPr/>
      </dsp:nvSpPr>
      <dsp:spPr>
        <a:xfrm>
          <a:off x="1240247" y="608888"/>
          <a:ext cx="1098420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Archery</a:t>
          </a:r>
        </a:p>
      </dsp:txBody>
      <dsp:txXfrm>
        <a:off x="1253806" y="622447"/>
        <a:ext cx="1071302" cy="435831"/>
      </dsp:txXfrm>
    </dsp:sp>
    <dsp:sp modelId="{C6909A26-BD96-4A3E-BFE5-A82773860140}">
      <dsp:nvSpPr>
        <dsp:cNvPr id="0" name=""/>
        <dsp:cNvSpPr/>
      </dsp:nvSpPr>
      <dsp:spPr>
        <a:xfrm>
          <a:off x="900172" y="532344"/>
          <a:ext cx="304223" cy="884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250"/>
              </a:lnTo>
              <a:lnTo>
                <a:pt x="304223" y="884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A4680C-9D38-4FFF-BA67-B3AE43AE3531}">
      <dsp:nvSpPr>
        <dsp:cNvPr id="0" name=""/>
        <dsp:cNvSpPr/>
      </dsp:nvSpPr>
      <dsp:spPr>
        <a:xfrm>
          <a:off x="1204396" y="1196608"/>
          <a:ext cx="1142271" cy="43997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Yoga</a:t>
          </a:r>
        </a:p>
      </dsp:txBody>
      <dsp:txXfrm>
        <a:off x="1217282" y="1209494"/>
        <a:ext cx="1116499" cy="414201"/>
      </dsp:txXfrm>
    </dsp:sp>
    <dsp:sp modelId="{EE290DC5-2341-46C1-9DDA-32B0F7DFDC3A}">
      <dsp:nvSpPr>
        <dsp:cNvPr id="0" name=""/>
        <dsp:cNvSpPr/>
      </dsp:nvSpPr>
      <dsp:spPr>
        <a:xfrm>
          <a:off x="900172" y="532344"/>
          <a:ext cx="403821" cy="143805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8052"/>
              </a:lnTo>
              <a:lnTo>
                <a:pt x="403821" y="143805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B4E6AF-1628-43C0-95AC-D1F09738AA65}">
      <dsp:nvSpPr>
        <dsp:cNvPr id="0" name=""/>
        <dsp:cNvSpPr/>
      </dsp:nvSpPr>
      <dsp:spPr>
        <a:xfrm>
          <a:off x="1303994" y="1760736"/>
          <a:ext cx="1135612" cy="41932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Skating</a:t>
          </a:r>
        </a:p>
      </dsp:txBody>
      <dsp:txXfrm>
        <a:off x="1316275" y="1773017"/>
        <a:ext cx="1111050" cy="394759"/>
      </dsp:txXfrm>
    </dsp:sp>
    <dsp:sp modelId="{D982FDD3-0AB2-4F90-87A7-8AE19497A3F5}">
      <dsp:nvSpPr>
        <dsp:cNvPr id="0" name=""/>
        <dsp:cNvSpPr/>
      </dsp:nvSpPr>
      <dsp:spPr>
        <a:xfrm>
          <a:off x="900172" y="532344"/>
          <a:ext cx="353415" cy="19758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75833"/>
              </a:lnTo>
              <a:lnTo>
                <a:pt x="353415" y="197583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51E35D-72E6-418B-9DDC-7A4BA7298D8D}">
      <dsp:nvSpPr>
        <dsp:cNvPr id="0" name=""/>
        <dsp:cNvSpPr/>
      </dsp:nvSpPr>
      <dsp:spPr>
        <a:xfrm>
          <a:off x="1253588" y="2276703"/>
          <a:ext cx="1262216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1" kern="1200" dirty="0">
              <a:latin typeface="Verdana" pitchFamily="34" charset="0"/>
              <a:ea typeface="Verdana" pitchFamily="34" charset="0"/>
            </a:rPr>
            <a:t>Karate</a:t>
          </a:r>
        </a:p>
      </dsp:txBody>
      <dsp:txXfrm>
        <a:off x="1267147" y="2290262"/>
        <a:ext cx="1235098" cy="435831"/>
      </dsp:txXfrm>
    </dsp:sp>
    <dsp:sp modelId="{2F216189-54B4-4000-91C3-92982C6AA26E}">
      <dsp:nvSpPr>
        <dsp:cNvPr id="0" name=""/>
        <dsp:cNvSpPr/>
      </dsp:nvSpPr>
      <dsp:spPr>
        <a:xfrm>
          <a:off x="2852637" y="39932"/>
          <a:ext cx="1092385" cy="492412"/>
        </a:xfrm>
        <a:prstGeom prst="roundRect">
          <a:avLst>
            <a:gd name="adj" fmla="val 10000"/>
          </a:avLst>
        </a:prstGeom>
        <a:solidFill>
          <a:srgbClr val="FFC000"/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Group B</a:t>
          </a:r>
        </a:p>
      </dsp:txBody>
      <dsp:txXfrm>
        <a:off x="2867059" y="54354"/>
        <a:ext cx="1063541" cy="463568"/>
      </dsp:txXfrm>
    </dsp:sp>
    <dsp:sp modelId="{6772A5CD-EB1A-49C2-9DE6-1807EA91A369}">
      <dsp:nvSpPr>
        <dsp:cNvPr id="0" name=""/>
        <dsp:cNvSpPr/>
      </dsp:nvSpPr>
      <dsp:spPr>
        <a:xfrm>
          <a:off x="2961876" y="532344"/>
          <a:ext cx="340076" cy="3080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8019"/>
              </a:lnTo>
              <a:lnTo>
                <a:pt x="340076" y="30801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FAC1A8-FDE7-414E-B52D-5B445CD2016B}">
      <dsp:nvSpPr>
        <dsp:cNvPr id="0" name=""/>
        <dsp:cNvSpPr/>
      </dsp:nvSpPr>
      <dsp:spPr>
        <a:xfrm>
          <a:off x="3301952" y="608888"/>
          <a:ext cx="1098420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Football</a:t>
          </a:r>
        </a:p>
      </dsp:txBody>
      <dsp:txXfrm>
        <a:off x="3315511" y="622447"/>
        <a:ext cx="1071302" cy="435831"/>
      </dsp:txXfrm>
    </dsp:sp>
    <dsp:sp modelId="{757DF1B1-FA05-49A6-9C7D-E954C31605E6}">
      <dsp:nvSpPr>
        <dsp:cNvPr id="0" name=""/>
        <dsp:cNvSpPr/>
      </dsp:nvSpPr>
      <dsp:spPr>
        <a:xfrm>
          <a:off x="2961876" y="532344"/>
          <a:ext cx="304225" cy="8842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4250"/>
              </a:lnTo>
              <a:lnTo>
                <a:pt x="304225" y="88425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33A275-7FD7-4F8C-975A-4874A8F99CE4}">
      <dsp:nvSpPr>
        <dsp:cNvPr id="0" name=""/>
        <dsp:cNvSpPr/>
      </dsp:nvSpPr>
      <dsp:spPr>
        <a:xfrm>
          <a:off x="3266101" y="1196608"/>
          <a:ext cx="1142271" cy="439973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Volleyball</a:t>
          </a:r>
        </a:p>
      </dsp:txBody>
      <dsp:txXfrm>
        <a:off x="3278987" y="1209494"/>
        <a:ext cx="1116499" cy="414201"/>
      </dsp:txXfrm>
    </dsp:sp>
    <dsp:sp modelId="{C6A060B0-5D39-4E9B-85DE-9B651EE86B05}">
      <dsp:nvSpPr>
        <dsp:cNvPr id="0" name=""/>
        <dsp:cNvSpPr/>
      </dsp:nvSpPr>
      <dsp:spPr>
        <a:xfrm>
          <a:off x="2961876" y="532344"/>
          <a:ext cx="325106" cy="14311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1126"/>
              </a:lnTo>
              <a:lnTo>
                <a:pt x="325106" y="143112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384B02-09EB-4F4F-8519-8387DB4C940B}">
      <dsp:nvSpPr>
        <dsp:cNvPr id="0" name=""/>
        <dsp:cNvSpPr/>
      </dsp:nvSpPr>
      <dsp:spPr>
        <a:xfrm>
          <a:off x="3286982" y="1753810"/>
          <a:ext cx="1254179" cy="41932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Basketball</a:t>
          </a:r>
        </a:p>
      </dsp:txBody>
      <dsp:txXfrm>
        <a:off x="3299263" y="1766091"/>
        <a:ext cx="1229617" cy="394759"/>
      </dsp:txXfrm>
    </dsp:sp>
    <dsp:sp modelId="{6098B33A-5B45-4264-A1B5-0E70BA2890A5}">
      <dsp:nvSpPr>
        <dsp:cNvPr id="0" name=""/>
        <dsp:cNvSpPr/>
      </dsp:nvSpPr>
      <dsp:spPr>
        <a:xfrm>
          <a:off x="2961876" y="532344"/>
          <a:ext cx="340076" cy="19482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8227"/>
              </a:lnTo>
              <a:lnTo>
                <a:pt x="340076" y="194822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3CD06C-88BF-4F16-B3D1-802B29802995}">
      <dsp:nvSpPr>
        <dsp:cNvPr id="0" name=""/>
        <dsp:cNvSpPr/>
      </dsp:nvSpPr>
      <dsp:spPr>
        <a:xfrm>
          <a:off x="3301952" y="2278346"/>
          <a:ext cx="1122523" cy="404451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Cricket</a:t>
          </a:r>
        </a:p>
      </dsp:txBody>
      <dsp:txXfrm>
        <a:off x="3313798" y="2290192"/>
        <a:ext cx="1098831" cy="380759"/>
      </dsp:txXfrm>
    </dsp:sp>
    <dsp:sp modelId="{5C869638-03DE-49F2-A7A5-CE74AC462C1D}">
      <dsp:nvSpPr>
        <dsp:cNvPr id="0" name=""/>
        <dsp:cNvSpPr/>
      </dsp:nvSpPr>
      <dsp:spPr>
        <a:xfrm>
          <a:off x="2961876" y="532344"/>
          <a:ext cx="340076" cy="249766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97665"/>
              </a:lnTo>
              <a:lnTo>
                <a:pt x="340076" y="249766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C8C002-F081-4193-8F78-8DEEFCDDFA65}">
      <dsp:nvSpPr>
        <dsp:cNvPr id="0" name=""/>
        <dsp:cNvSpPr/>
      </dsp:nvSpPr>
      <dsp:spPr>
        <a:xfrm>
          <a:off x="3301952" y="2798535"/>
          <a:ext cx="1111398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Kho </a:t>
          </a:r>
          <a:r>
            <a:rPr lang="en-US" sz="1300" b="1" kern="1200" dirty="0" err="1">
              <a:latin typeface="Verdana" pitchFamily="34" charset="0"/>
              <a:ea typeface="Verdana" pitchFamily="34" charset="0"/>
              <a:cs typeface="Verdana" pitchFamily="34" charset="0"/>
            </a:rPr>
            <a:t>Kho</a:t>
          </a:r>
          <a:endParaRPr lang="en-US" sz="1300" b="1" kern="1200" dirty="0">
            <a:latin typeface="Verdana" pitchFamily="34" charset="0"/>
            <a:ea typeface="Verdana" pitchFamily="34" charset="0"/>
            <a:cs typeface="Verdana" pitchFamily="34" charset="0"/>
          </a:endParaRPr>
        </a:p>
      </dsp:txBody>
      <dsp:txXfrm>
        <a:off x="3315511" y="2812094"/>
        <a:ext cx="1084280" cy="435831"/>
      </dsp:txXfrm>
    </dsp:sp>
    <dsp:sp modelId="{81D556A6-69F3-4831-AB92-F8BBF438BED9}">
      <dsp:nvSpPr>
        <dsp:cNvPr id="0" name=""/>
        <dsp:cNvSpPr/>
      </dsp:nvSpPr>
      <dsp:spPr>
        <a:xfrm>
          <a:off x="2961876" y="532344"/>
          <a:ext cx="390926" cy="305192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1928"/>
              </a:lnTo>
              <a:lnTo>
                <a:pt x="390926" y="305192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40ED60-2ECE-4719-9AEA-3194F4A32BC5}">
      <dsp:nvSpPr>
        <dsp:cNvPr id="0" name=""/>
        <dsp:cNvSpPr/>
      </dsp:nvSpPr>
      <dsp:spPr>
        <a:xfrm>
          <a:off x="3352803" y="3352797"/>
          <a:ext cx="1031815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Verdana" pitchFamily="34" charset="0"/>
              <a:ea typeface="Verdana" pitchFamily="34" charset="0"/>
              <a:cs typeface="Verdana" pitchFamily="34" charset="0"/>
            </a:rPr>
            <a:t>Kabaddi</a:t>
          </a:r>
        </a:p>
      </dsp:txBody>
      <dsp:txXfrm>
        <a:off x="3366362" y="3366356"/>
        <a:ext cx="1004697" cy="435831"/>
      </dsp:txXfrm>
    </dsp:sp>
    <dsp:sp modelId="{9B23490E-716B-4664-BD88-DC733F7E6133}">
      <dsp:nvSpPr>
        <dsp:cNvPr id="0" name=""/>
        <dsp:cNvSpPr/>
      </dsp:nvSpPr>
      <dsp:spPr>
        <a:xfrm>
          <a:off x="2961876" y="532344"/>
          <a:ext cx="339328" cy="3655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55780"/>
              </a:lnTo>
              <a:lnTo>
                <a:pt x="339328" y="365578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8DABAD-FEAA-423B-B785-C8755D11F05D}">
      <dsp:nvSpPr>
        <dsp:cNvPr id="0" name=""/>
        <dsp:cNvSpPr/>
      </dsp:nvSpPr>
      <dsp:spPr>
        <a:xfrm>
          <a:off x="3301204" y="3956650"/>
          <a:ext cx="1153760" cy="462949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" tIns="16510" rIns="24765" bIns="1651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b="1" kern="1200" dirty="0">
              <a:latin typeface="Verdana" pitchFamily="34" charset="0"/>
              <a:ea typeface="Verdana" pitchFamily="34" charset="0"/>
            </a:rPr>
            <a:t>Badminton</a:t>
          </a:r>
        </a:p>
      </dsp:txBody>
      <dsp:txXfrm>
        <a:off x="3314763" y="3970209"/>
        <a:ext cx="1126642" cy="43583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AFFE5F-4936-410D-A123-99E6EB2890F0}">
      <dsp:nvSpPr>
        <dsp:cNvPr id="0" name=""/>
        <dsp:cNvSpPr/>
      </dsp:nvSpPr>
      <dsp:spPr>
        <a:xfrm>
          <a:off x="2346516" y="453"/>
          <a:ext cx="1387115" cy="693557"/>
        </a:xfrm>
        <a:prstGeom prst="roundRect">
          <a:avLst>
            <a:gd name="adj" fmla="val 10000"/>
          </a:avLst>
        </a:prstGeom>
        <a:solidFill>
          <a:srgbClr val="FFFF00"/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Group C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FF0000"/>
              </a:solidFill>
              <a:latin typeface="Algerian" pitchFamily="82" charset="0"/>
              <a:ea typeface="Verdana" pitchFamily="34" charset="0"/>
            </a:rPr>
            <a:t>Performing Arts</a:t>
          </a:r>
        </a:p>
      </dsp:txBody>
      <dsp:txXfrm>
        <a:off x="2366830" y="20767"/>
        <a:ext cx="1346487" cy="652929"/>
      </dsp:txXfrm>
    </dsp:sp>
    <dsp:sp modelId="{04274A96-8DD6-471F-8E0F-0F60934CC408}">
      <dsp:nvSpPr>
        <dsp:cNvPr id="0" name=""/>
        <dsp:cNvSpPr/>
      </dsp:nvSpPr>
      <dsp:spPr>
        <a:xfrm>
          <a:off x="2485228" y="694011"/>
          <a:ext cx="224901" cy="5632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63231"/>
              </a:lnTo>
              <a:lnTo>
                <a:pt x="224901" y="56323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35CC38-0468-40B1-9DE6-5B47D3DDB51D}">
      <dsp:nvSpPr>
        <dsp:cNvPr id="0" name=""/>
        <dsp:cNvSpPr/>
      </dsp:nvSpPr>
      <dsp:spPr>
        <a:xfrm>
          <a:off x="2710129" y="910463"/>
          <a:ext cx="1438205" cy="693557"/>
        </a:xfrm>
        <a:prstGeom prst="roundRect">
          <a:avLst>
            <a:gd name="adj" fmla="val 10000"/>
          </a:avLst>
        </a:prstGeom>
        <a:solidFill>
          <a:srgbClr val="FF6699">
            <a:alpha val="89804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lgerian" pitchFamily="82" charset="0"/>
              <a:ea typeface="Verdana" pitchFamily="34" charset="0"/>
            </a:rPr>
            <a:t>Vocal Music</a:t>
          </a:r>
        </a:p>
      </dsp:txBody>
      <dsp:txXfrm>
        <a:off x="2730443" y="930777"/>
        <a:ext cx="1397577" cy="652929"/>
      </dsp:txXfrm>
    </dsp:sp>
    <dsp:sp modelId="{8F42D053-B59E-4BAD-B051-71D201A11144}">
      <dsp:nvSpPr>
        <dsp:cNvPr id="0" name=""/>
        <dsp:cNvSpPr/>
      </dsp:nvSpPr>
      <dsp:spPr>
        <a:xfrm>
          <a:off x="2485228" y="694011"/>
          <a:ext cx="138711" cy="1387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115"/>
              </a:lnTo>
              <a:lnTo>
                <a:pt x="138711" y="138711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AEC719-8796-46C8-A6B1-79316994B888}">
      <dsp:nvSpPr>
        <dsp:cNvPr id="0" name=""/>
        <dsp:cNvSpPr/>
      </dsp:nvSpPr>
      <dsp:spPr>
        <a:xfrm>
          <a:off x="2623940" y="1734347"/>
          <a:ext cx="1567584" cy="69355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Instrumental Music</a:t>
          </a:r>
        </a:p>
      </dsp:txBody>
      <dsp:txXfrm>
        <a:off x="2644254" y="1754661"/>
        <a:ext cx="1526956" cy="652929"/>
      </dsp:txXfrm>
    </dsp:sp>
    <dsp:sp modelId="{9DF38785-57A4-491A-A873-C07A56738D29}">
      <dsp:nvSpPr>
        <dsp:cNvPr id="0" name=""/>
        <dsp:cNvSpPr/>
      </dsp:nvSpPr>
      <dsp:spPr>
        <a:xfrm>
          <a:off x="2485228" y="694011"/>
          <a:ext cx="138711" cy="2254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4062"/>
              </a:lnTo>
              <a:lnTo>
                <a:pt x="138711" y="225406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C1F2C3-704A-44F1-9FF2-20DDD6062218}">
      <dsp:nvSpPr>
        <dsp:cNvPr id="0" name=""/>
        <dsp:cNvSpPr/>
      </dsp:nvSpPr>
      <dsp:spPr>
        <a:xfrm>
          <a:off x="2623940" y="2601294"/>
          <a:ext cx="1582742" cy="69355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lgerian" pitchFamily="82" charset="0"/>
              <a:ea typeface="Verdana" pitchFamily="34" charset="0"/>
            </a:rPr>
            <a:t>Dance</a:t>
          </a:r>
        </a:p>
      </dsp:txBody>
      <dsp:txXfrm>
        <a:off x="2644254" y="2621608"/>
        <a:ext cx="1542114" cy="652929"/>
      </dsp:txXfrm>
    </dsp:sp>
    <dsp:sp modelId="{63551B44-F8DB-4CD1-9780-0E1A2A79A951}">
      <dsp:nvSpPr>
        <dsp:cNvPr id="0" name=""/>
        <dsp:cNvSpPr/>
      </dsp:nvSpPr>
      <dsp:spPr>
        <a:xfrm>
          <a:off x="2485228" y="694011"/>
          <a:ext cx="159773" cy="312341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3416"/>
              </a:lnTo>
              <a:lnTo>
                <a:pt x="159773" y="31234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498FA-F061-40E0-BFA7-742C6E3022B6}">
      <dsp:nvSpPr>
        <dsp:cNvPr id="0" name=""/>
        <dsp:cNvSpPr/>
      </dsp:nvSpPr>
      <dsp:spPr>
        <a:xfrm>
          <a:off x="2645002" y="3470648"/>
          <a:ext cx="1560105" cy="69355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latin typeface="Algerian" pitchFamily="82" charset="0"/>
              <a:ea typeface="Verdana" pitchFamily="34" charset="0"/>
            </a:rPr>
            <a:t>Dramatics</a:t>
          </a:r>
        </a:p>
      </dsp:txBody>
      <dsp:txXfrm>
        <a:off x="2665316" y="3490962"/>
        <a:ext cx="1519477" cy="652929"/>
      </dsp:txXfrm>
    </dsp:sp>
    <dsp:sp modelId="{186583CD-9A26-4D78-BFD8-DBB7264E40DE}">
      <dsp:nvSpPr>
        <dsp:cNvPr id="0" name=""/>
        <dsp:cNvSpPr/>
      </dsp:nvSpPr>
      <dsp:spPr>
        <a:xfrm>
          <a:off x="2485228" y="694011"/>
          <a:ext cx="159773" cy="39884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988410"/>
              </a:lnTo>
              <a:lnTo>
                <a:pt x="159773" y="398841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F5D34-825D-4E66-9488-BD3FC434A76D}">
      <dsp:nvSpPr>
        <dsp:cNvPr id="0" name=""/>
        <dsp:cNvSpPr/>
      </dsp:nvSpPr>
      <dsp:spPr>
        <a:xfrm>
          <a:off x="2645002" y="4335642"/>
          <a:ext cx="1560105" cy="693557"/>
        </a:xfrm>
        <a:prstGeom prst="roundRect">
          <a:avLst>
            <a:gd name="adj" fmla="val 10000"/>
          </a:avLst>
        </a:prstGeom>
        <a:solidFill>
          <a:srgbClr val="FF6699">
            <a:alpha val="90000"/>
          </a:srgb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600" b="1" kern="1200" dirty="0" err="1">
              <a:latin typeface="Algerian" pitchFamily="82" charset="0"/>
              <a:ea typeface="Verdana" pitchFamily="34" charset="0"/>
            </a:rPr>
            <a:t>Zumba</a:t>
          </a:r>
          <a:r>
            <a:rPr lang="en-IN" sz="1600" b="1" kern="1200" dirty="0">
              <a:latin typeface="Algerian" pitchFamily="82" charset="0"/>
              <a:ea typeface="Verdana" pitchFamily="34" charset="0"/>
            </a:rPr>
            <a:t> Dance</a:t>
          </a:r>
          <a:endParaRPr lang="en-US" sz="1600" b="1" kern="1200" dirty="0">
            <a:latin typeface="Algerian" pitchFamily="82" charset="0"/>
            <a:ea typeface="Verdana" pitchFamily="34" charset="0"/>
          </a:endParaRPr>
        </a:p>
      </dsp:txBody>
      <dsp:txXfrm>
        <a:off x="2665316" y="4355956"/>
        <a:ext cx="1519477" cy="6529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E31FE5-EB29-48A3-8A1A-85006BC0908E}">
      <dsp:nvSpPr>
        <dsp:cNvPr id="0" name=""/>
        <dsp:cNvSpPr/>
      </dsp:nvSpPr>
      <dsp:spPr>
        <a:xfrm>
          <a:off x="1709540" y="2483"/>
          <a:ext cx="3134118" cy="127192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solidFill>
                <a:schemeClr val="tx1"/>
              </a:solidFill>
              <a:latin typeface="Algerian" pitchFamily="82" charset="0"/>
              <a:ea typeface="Verdana" pitchFamily="34" charset="0"/>
            </a:rPr>
            <a:t>Art Education</a:t>
          </a:r>
        </a:p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b="1" kern="1200" dirty="0">
              <a:latin typeface="Algerian" pitchFamily="82" charset="0"/>
              <a:ea typeface="Verdana" pitchFamily="34" charset="0"/>
            </a:rPr>
            <a:t>Visual Arts</a:t>
          </a:r>
        </a:p>
      </dsp:txBody>
      <dsp:txXfrm>
        <a:off x="1746793" y="39736"/>
        <a:ext cx="3059612" cy="1197416"/>
      </dsp:txXfrm>
    </dsp:sp>
    <dsp:sp modelId="{5FC0BBEF-D255-4F80-90C2-EBA06B206CB1}">
      <dsp:nvSpPr>
        <dsp:cNvPr id="0" name=""/>
        <dsp:cNvSpPr/>
      </dsp:nvSpPr>
      <dsp:spPr>
        <a:xfrm>
          <a:off x="2022952" y="1274405"/>
          <a:ext cx="313411" cy="12401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40194"/>
              </a:lnTo>
              <a:lnTo>
                <a:pt x="313411" y="124019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3262B7-D5DB-49E8-941E-585D598CB2CC}">
      <dsp:nvSpPr>
        <dsp:cNvPr id="0" name=""/>
        <dsp:cNvSpPr/>
      </dsp:nvSpPr>
      <dsp:spPr>
        <a:xfrm>
          <a:off x="2336364" y="1592386"/>
          <a:ext cx="2073335" cy="1844427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Drawing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&amp;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Painting</a:t>
          </a:r>
        </a:p>
      </dsp:txBody>
      <dsp:txXfrm>
        <a:off x="2390385" y="1646407"/>
        <a:ext cx="1965293" cy="1736385"/>
      </dsp:txXfrm>
    </dsp:sp>
    <dsp:sp modelId="{354EB034-B7EE-4EF2-82A6-B4226E987ED5}">
      <dsp:nvSpPr>
        <dsp:cNvPr id="0" name=""/>
        <dsp:cNvSpPr/>
      </dsp:nvSpPr>
      <dsp:spPr>
        <a:xfrm>
          <a:off x="2022952" y="1274405"/>
          <a:ext cx="313411" cy="31163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16349"/>
              </a:lnTo>
              <a:lnTo>
                <a:pt x="313411" y="311634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CF9FB-A331-49CC-B770-DDC7D860346D}">
      <dsp:nvSpPr>
        <dsp:cNvPr id="0" name=""/>
        <dsp:cNvSpPr/>
      </dsp:nvSpPr>
      <dsp:spPr>
        <a:xfrm>
          <a:off x="2336364" y="3754794"/>
          <a:ext cx="2035075" cy="1271922"/>
        </a:xfrm>
        <a:prstGeom prst="roundRect">
          <a:avLst>
            <a:gd name="adj" fmla="val 10000"/>
          </a:avLst>
        </a:prstGeom>
        <a:solidFill>
          <a:srgbClr val="0070C0">
            <a:alpha val="90000"/>
          </a:srgbClr>
        </a:solidFill>
        <a:ln w="25400" cap="flat" cmpd="sng" algn="ctr">
          <a:solidFill>
            <a:srgbClr val="FFFF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bg1"/>
              </a:solidFill>
              <a:latin typeface="Algerian" pitchFamily="82" charset="0"/>
              <a:ea typeface="Verdana" pitchFamily="34" charset="0"/>
            </a:rPr>
            <a:t>Craft</a:t>
          </a:r>
        </a:p>
      </dsp:txBody>
      <dsp:txXfrm>
        <a:off x="2373617" y="3792047"/>
        <a:ext cx="1960569" cy="11974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E64F8D-DAFC-4CB0-9EDF-D08048CFCBC3}">
      <dsp:nvSpPr>
        <dsp:cNvPr id="0" name=""/>
        <dsp:cNvSpPr/>
      </dsp:nvSpPr>
      <dsp:spPr>
        <a:xfrm>
          <a:off x="1371605" y="304802"/>
          <a:ext cx="3276600" cy="1137920"/>
        </a:xfrm>
        <a:prstGeom prst="ellipse">
          <a:avLst/>
        </a:prstGeom>
        <a:solidFill>
          <a:srgbClr val="00B0F0">
            <a:alpha val="4000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E7870-EC8C-4E31-AB48-7DD441829C15}">
      <dsp:nvSpPr>
        <dsp:cNvPr id="0" name=""/>
        <dsp:cNvSpPr/>
      </dsp:nvSpPr>
      <dsp:spPr>
        <a:xfrm>
          <a:off x="2667000" y="2971800"/>
          <a:ext cx="635000" cy="406400"/>
        </a:xfrm>
        <a:prstGeom prst="downArrow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A28FC-59FF-43C8-8154-0E64D64F32E9}">
      <dsp:nvSpPr>
        <dsp:cNvPr id="0" name=""/>
        <dsp:cNvSpPr/>
      </dsp:nvSpPr>
      <dsp:spPr>
        <a:xfrm>
          <a:off x="1447799" y="3276600"/>
          <a:ext cx="3048000" cy="762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 dirty="0"/>
        </a:p>
      </dsp:txBody>
      <dsp:txXfrm>
        <a:off x="1447799" y="3276600"/>
        <a:ext cx="3048000" cy="762000"/>
      </dsp:txXfrm>
    </dsp:sp>
    <dsp:sp modelId="{C733C38A-16DB-47A6-860D-71249FA446CA}">
      <dsp:nvSpPr>
        <dsp:cNvPr id="0" name=""/>
        <dsp:cNvSpPr/>
      </dsp:nvSpPr>
      <dsp:spPr>
        <a:xfrm>
          <a:off x="3200393" y="533402"/>
          <a:ext cx="1295407" cy="685822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Dress Code</a:t>
          </a:r>
        </a:p>
      </dsp:txBody>
      <dsp:txXfrm>
        <a:off x="3390101" y="633838"/>
        <a:ext cx="915991" cy="484950"/>
      </dsp:txXfrm>
    </dsp:sp>
    <dsp:sp modelId="{451CC768-D290-407F-9A7B-F7A740E0DD01}">
      <dsp:nvSpPr>
        <dsp:cNvPr id="0" name=""/>
        <dsp:cNvSpPr/>
      </dsp:nvSpPr>
      <dsp:spPr>
        <a:xfrm>
          <a:off x="1778009" y="533399"/>
          <a:ext cx="1346191" cy="68580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Punctuality</a:t>
          </a:r>
        </a:p>
      </dsp:txBody>
      <dsp:txXfrm>
        <a:off x="1975154" y="633832"/>
        <a:ext cx="951901" cy="484934"/>
      </dsp:txXfrm>
    </dsp:sp>
    <dsp:sp modelId="{34404EDE-E7CE-4753-9E4D-0F1C94778922}">
      <dsp:nvSpPr>
        <dsp:cNvPr id="0" name=""/>
        <dsp:cNvSpPr/>
      </dsp:nvSpPr>
      <dsp:spPr>
        <a:xfrm>
          <a:off x="2438403" y="1600198"/>
          <a:ext cx="1309637" cy="713049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1"/>
              </a:solidFill>
              <a:latin typeface="Verdana" pitchFamily="34" charset="0"/>
              <a:ea typeface="Verdana" pitchFamily="34" charset="0"/>
              <a:cs typeface="Verdana" pitchFamily="34" charset="0"/>
            </a:rPr>
            <a:t>Regularity</a:t>
          </a:r>
        </a:p>
      </dsp:txBody>
      <dsp:txXfrm>
        <a:off x="2630195" y="1704622"/>
        <a:ext cx="926053" cy="504201"/>
      </dsp:txXfrm>
    </dsp:sp>
    <dsp:sp modelId="{E41C1F7C-0374-4A53-8EF5-04688E723409}">
      <dsp:nvSpPr>
        <dsp:cNvPr id="0" name=""/>
        <dsp:cNvSpPr/>
      </dsp:nvSpPr>
      <dsp:spPr>
        <a:xfrm>
          <a:off x="1219189" y="152391"/>
          <a:ext cx="3556000" cy="2844800"/>
        </a:xfrm>
        <a:prstGeom prst="funnel">
          <a:avLst/>
        </a:prstGeom>
        <a:solidFill>
          <a:srgbClr val="00B0F0">
            <a:alpha val="40000"/>
          </a:srgbClr>
        </a:solidFill>
        <a:ln w="38100" cap="flat" cmpd="sng" algn="ctr">
          <a:solidFill>
            <a:schemeClr val="tx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2161C-0DD5-4D11-A4B6-5C910B246FCD}">
      <dsp:nvSpPr>
        <dsp:cNvPr id="0" name=""/>
        <dsp:cNvSpPr/>
      </dsp:nvSpPr>
      <dsp:spPr>
        <a:xfrm rot="2397716">
          <a:off x="2126571" y="2969192"/>
          <a:ext cx="707308" cy="55107"/>
        </a:xfrm>
        <a:custGeom>
          <a:avLst/>
          <a:gdLst/>
          <a:ahLst/>
          <a:cxnLst/>
          <a:rect l="0" t="0" r="0" b="0"/>
          <a:pathLst>
            <a:path>
              <a:moveTo>
                <a:pt x="0" y="27553"/>
              </a:moveTo>
              <a:lnTo>
                <a:pt x="707308" y="275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346F0FF-8B93-4D61-8F31-6865B54F967B}">
      <dsp:nvSpPr>
        <dsp:cNvPr id="0" name=""/>
        <dsp:cNvSpPr/>
      </dsp:nvSpPr>
      <dsp:spPr>
        <a:xfrm rot="144463">
          <a:off x="2208899" y="2176022"/>
          <a:ext cx="588641" cy="55107"/>
        </a:xfrm>
        <a:custGeom>
          <a:avLst/>
          <a:gdLst/>
          <a:ahLst/>
          <a:cxnLst/>
          <a:rect l="0" t="0" r="0" b="0"/>
          <a:pathLst>
            <a:path>
              <a:moveTo>
                <a:pt x="0" y="27553"/>
              </a:moveTo>
              <a:lnTo>
                <a:pt x="588641" y="275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699FE6-6C86-4CA7-844D-2887BE027ACE}">
      <dsp:nvSpPr>
        <dsp:cNvPr id="0" name=""/>
        <dsp:cNvSpPr/>
      </dsp:nvSpPr>
      <dsp:spPr>
        <a:xfrm rot="19754112">
          <a:off x="2127134" y="1402362"/>
          <a:ext cx="1165751" cy="55107"/>
        </a:xfrm>
        <a:custGeom>
          <a:avLst/>
          <a:gdLst/>
          <a:ahLst/>
          <a:cxnLst/>
          <a:rect l="0" t="0" r="0" b="0"/>
          <a:pathLst>
            <a:path>
              <a:moveTo>
                <a:pt x="0" y="27553"/>
              </a:moveTo>
              <a:lnTo>
                <a:pt x="1165751" y="275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E2ED29-1D5E-4E42-BB47-21B110A1D87F}">
      <dsp:nvSpPr>
        <dsp:cNvPr id="0" name=""/>
        <dsp:cNvSpPr/>
      </dsp:nvSpPr>
      <dsp:spPr>
        <a:xfrm>
          <a:off x="444335" y="1122524"/>
          <a:ext cx="2076263" cy="207626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2DC36-5101-400F-BADD-CD7C467C3F09}">
      <dsp:nvSpPr>
        <dsp:cNvPr id="0" name=""/>
        <dsp:cNvSpPr/>
      </dsp:nvSpPr>
      <dsp:spPr>
        <a:xfrm>
          <a:off x="3054550" y="135561"/>
          <a:ext cx="1566889" cy="124575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1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Website</a:t>
          </a:r>
          <a:endParaRPr lang="en-US" sz="11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3284016" y="317998"/>
        <a:ext cx="1107957" cy="880884"/>
      </dsp:txXfrm>
    </dsp:sp>
    <dsp:sp modelId="{A70C1352-17DA-403C-9751-87A1DEE1DA02}">
      <dsp:nvSpPr>
        <dsp:cNvPr id="0" name=""/>
        <dsp:cNvSpPr/>
      </dsp:nvSpPr>
      <dsp:spPr>
        <a:xfrm>
          <a:off x="2796315" y="1624631"/>
          <a:ext cx="1503555" cy="124575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270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whatsapp</a:t>
          </a:r>
          <a:endParaRPr lang="en-US" sz="10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3016506" y="1807068"/>
        <a:ext cx="1063173" cy="880884"/>
      </dsp:txXfrm>
    </dsp:sp>
    <dsp:sp modelId="{B3C2ACE4-3A37-4FCD-AA55-4ADF3E8696F6}">
      <dsp:nvSpPr>
        <dsp:cNvPr id="0" name=""/>
        <dsp:cNvSpPr/>
      </dsp:nvSpPr>
      <dsp:spPr>
        <a:xfrm>
          <a:off x="2605831" y="3001073"/>
          <a:ext cx="1245758" cy="1245758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400" b="1" kern="1200" dirty="0">
              <a:solidFill>
                <a:schemeClr val="tx1"/>
              </a:solidFill>
              <a:latin typeface="Verdana" pitchFamily="34" charset="0"/>
              <a:ea typeface="Verdana" pitchFamily="34" charset="0"/>
            </a:rPr>
            <a:t>Edmatix</a:t>
          </a:r>
          <a:endParaRPr lang="en-US" sz="1400" b="1" kern="1200" dirty="0">
            <a:solidFill>
              <a:schemeClr val="tx1"/>
            </a:solidFill>
            <a:latin typeface="Verdana" pitchFamily="34" charset="0"/>
            <a:ea typeface="Verdana" pitchFamily="34" charset="0"/>
          </a:endParaRPr>
        </a:p>
      </dsp:txBody>
      <dsp:txXfrm>
        <a:off x="2788268" y="3183510"/>
        <a:ext cx="880884" cy="88088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D607E-2599-4583-B586-12AD71B0FFAB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13114286"/>
            <a:gd name="adj2" fmla="val 16200000"/>
            <a:gd name="adj3" fmla="val 389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75DE04-5882-43F8-A2FB-13C965CC0CF4}">
      <dsp:nvSpPr>
        <dsp:cNvPr id="0" name=""/>
        <dsp:cNvSpPr/>
      </dsp:nvSpPr>
      <dsp:spPr>
        <a:xfrm>
          <a:off x="2034557" y="469856"/>
          <a:ext cx="4024270" cy="3377312"/>
        </a:xfrm>
        <a:prstGeom prst="blockArc">
          <a:avLst>
            <a:gd name="adj1" fmla="val 9993991"/>
            <a:gd name="adj2" fmla="val 13114504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6198457-5AD4-49A0-A101-7F5B8A3832AB}">
      <dsp:nvSpPr>
        <dsp:cNvPr id="0" name=""/>
        <dsp:cNvSpPr/>
      </dsp:nvSpPr>
      <dsp:spPr>
        <a:xfrm>
          <a:off x="2099438" y="424100"/>
          <a:ext cx="3377312" cy="3377312"/>
        </a:xfrm>
        <a:prstGeom prst="blockArc">
          <a:avLst>
            <a:gd name="adj1" fmla="val 6942635"/>
            <a:gd name="adj2" fmla="val 9993717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4C5277-250B-4728-8A64-0F8BB6B72E7A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3857143"/>
            <a:gd name="adj2" fmla="val 6942857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C9780F-EE7C-471E-9200-7C2854016DCE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771429"/>
            <a:gd name="adj2" fmla="val 3857143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86DE84-25ED-4B8F-BB3E-4467D952D026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19285714"/>
            <a:gd name="adj2" fmla="val 771429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BD1E0B-37C7-41A0-8C7C-B400F7E532EB}">
      <dsp:nvSpPr>
        <dsp:cNvPr id="0" name=""/>
        <dsp:cNvSpPr/>
      </dsp:nvSpPr>
      <dsp:spPr>
        <a:xfrm>
          <a:off x="2117299" y="425328"/>
          <a:ext cx="3377312" cy="3377312"/>
        </a:xfrm>
        <a:prstGeom prst="blockArc">
          <a:avLst>
            <a:gd name="adj1" fmla="val 16200000"/>
            <a:gd name="adj2" fmla="val 19285714"/>
            <a:gd name="adj3" fmla="val 3899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F4AD7-8A3B-4DD1-8015-DCF2B2EBE943}">
      <dsp:nvSpPr>
        <dsp:cNvPr id="0" name=""/>
        <dsp:cNvSpPr/>
      </dsp:nvSpPr>
      <dsp:spPr>
        <a:xfrm>
          <a:off x="2914420" y="1339260"/>
          <a:ext cx="1813536" cy="130631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  <a:latin typeface="Algerian" pitchFamily="82" charset="0"/>
            </a:rPr>
            <a:t>SPORTS COACHING</a:t>
          </a:r>
        </a:p>
      </dsp:txBody>
      <dsp:txXfrm>
        <a:off x="3180006" y="1530566"/>
        <a:ext cx="1282364" cy="923707"/>
      </dsp:txXfrm>
    </dsp:sp>
    <dsp:sp modelId="{C2BEDD95-ADBF-4242-B577-B6406FB244D2}">
      <dsp:nvSpPr>
        <dsp:cNvPr id="0" name=""/>
        <dsp:cNvSpPr/>
      </dsp:nvSpPr>
      <dsp:spPr>
        <a:xfrm>
          <a:off x="3254160" y="1035"/>
          <a:ext cx="1103590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FOOTBALL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3415777" y="134949"/>
        <a:ext cx="780356" cy="646595"/>
      </dsp:txXfrm>
    </dsp:sp>
    <dsp:sp modelId="{30264EB1-DCDB-4F6D-BA7E-8D3CEB5D120A}">
      <dsp:nvSpPr>
        <dsp:cNvPr id="0" name=""/>
        <dsp:cNvSpPr/>
      </dsp:nvSpPr>
      <dsp:spPr>
        <a:xfrm>
          <a:off x="4524481" y="624437"/>
          <a:ext cx="1151963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VOLLEYBALL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4693182" y="758351"/>
        <a:ext cx="814561" cy="646595"/>
      </dsp:txXfrm>
    </dsp:sp>
    <dsp:sp modelId="{5DA84CAF-4DA6-42BF-9767-EF74AE1CC24A}">
      <dsp:nvSpPr>
        <dsp:cNvPr id="0" name=""/>
        <dsp:cNvSpPr/>
      </dsp:nvSpPr>
      <dsp:spPr>
        <a:xfrm>
          <a:off x="4817049" y="2025209"/>
          <a:ext cx="1206261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BASKETBALL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4993702" y="2159123"/>
        <a:ext cx="852955" cy="646595"/>
      </dsp:txXfrm>
    </dsp:sp>
    <dsp:sp modelId="{79CA6857-8BD1-4D19-B3AA-DC3A4BCC4F9F}">
      <dsp:nvSpPr>
        <dsp:cNvPr id="0" name=""/>
        <dsp:cNvSpPr/>
      </dsp:nvSpPr>
      <dsp:spPr>
        <a:xfrm>
          <a:off x="3992844" y="3148540"/>
          <a:ext cx="1063017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CRICKET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4148519" y="3282454"/>
        <a:ext cx="751667" cy="646595"/>
      </dsp:txXfrm>
    </dsp:sp>
    <dsp:sp modelId="{3EC02055-C2E1-499C-A365-8F54ECE686E4}">
      <dsp:nvSpPr>
        <dsp:cNvPr id="0" name=""/>
        <dsp:cNvSpPr/>
      </dsp:nvSpPr>
      <dsp:spPr>
        <a:xfrm>
          <a:off x="2630346" y="3148540"/>
          <a:ext cx="914423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SKATING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2764260" y="3282454"/>
        <a:ext cx="646595" cy="646595"/>
      </dsp:txXfrm>
    </dsp:sp>
    <dsp:sp modelId="{558A851A-79F5-4C13-87BA-27F27C0180BF}">
      <dsp:nvSpPr>
        <dsp:cNvPr id="0" name=""/>
        <dsp:cNvSpPr/>
      </dsp:nvSpPr>
      <dsp:spPr>
        <a:xfrm>
          <a:off x="1624245" y="2041509"/>
          <a:ext cx="1142416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000" b="1" kern="1200" dirty="0">
              <a:solidFill>
                <a:srgbClr val="C00000"/>
              </a:solidFill>
            </a:rPr>
            <a:t>BADMINTON</a:t>
          </a:r>
          <a:endParaRPr lang="en-US" sz="1000" b="1" kern="1200" dirty="0">
            <a:solidFill>
              <a:srgbClr val="C00000"/>
            </a:solidFill>
          </a:endParaRPr>
        </a:p>
      </dsp:txBody>
      <dsp:txXfrm>
        <a:off x="1791548" y="2175423"/>
        <a:ext cx="807810" cy="646595"/>
      </dsp:txXfrm>
    </dsp:sp>
    <dsp:sp modelId="{8A44ED9F-7C41-4DB5-AF17-A5B23FA07A08}">
      <dsp:nvSpPr>
        <dsp:cNvPr id="0" name=""/>
        <dsp:cNvSpPr/>
      </dsp:nvSpPr>
      <dsp:spPr>
        <a:xfrm>
          <a:off x="2054236" y="624437"/>
          <a:ext cx="914423" cy="914423"/>
        </a:xfrm>
        <a:prstGeom prst="ellipse">
          <a:avLst/>
        </a:prstGeom>
        <a:solidFill>
          <a:srgbClr val="92D050"/>
        </a:solidFill>
        <a:ln w="28575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>
              <a:solidFill>
                <a:srgbClr val="C00000"/>
              </a:solidFill>
            </a:rPr>
            <a:t>KARATE</a:t>
          </a:r>
        </a:p>
      </dsp:txBody>
      <dsp:txXfrm>
        <a:off x="2188150" y="758351"/>
        <a:ext cx="646595" cy="646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108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115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121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101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AC28F-CD05-4ABE-B5AB-AB2BDA0B5BD2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86EB4-28C5-45EF-8024-BD9FB117D1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pn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in/app/edmatix-parents-app/id1460578434?mt=8" TargetMode="External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 /><Relationship Id="rId2" Type="http://schemas.openxmlformats.org/officeDocument/2006/relationships/diagramData" Target="../diagrams/data1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1.xml" /><Relationship Id="rId5" Type="http://schemas.openxmlformats.org/officeDocument/2006/relationships/diagramColors" Target="../diagrams/colors1.xml" /><Relationship Id="rId4" Type="http://schemas.openxmlformats.org/officeDocument/2006/relationships/diagramQuickStyle" Target="../diagrams/quickStyle1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 /><Relationship Id="rId2" Type="http://schemas.openxmlformats.org/officeDocument/2006/relationships/diagramData" Target="../diagrams/data2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2.xml" /><Relationship Id="rId5" Type="http://schemas.openxmlformats.org/officeDocument/2006/relationships/diagramColors" Target="../diagrams/colors2.xml" /><Relationship Id="rId4" Type="http://schemas.openxmlformats.org/officeDocument/2006/relationships/diagramQuickStyle" Target="../diagrams/quickStyle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 /><Relationship Id="rId2" Type="http://schemas.openxmlformats.org/officeDocument/2006/relationships/diagramData" Target="../diagrams/data3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3.xml" /><Relationship Id="rId5" Type="http://schemas.openxmlformats.org/officeDocument/2006/relationships/diagramColors" Target="../diagrams/colors3.xml" /><Relationship Id="rId4" Type="http://schemas.openxmlformats.org/officeDocument/2006/relationships/diagramQuickStyle" Target="../diagrams/quickStyle3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 /><Relationship Id="rId2" Type="http://schemas.openxmlformats.org/officeDocument/2006/relationships/diagramData" Target="../diagrams/data4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4.xml" /><Relationship Id="rId5" Type="http://schemas.openxmlformats.org/officeDocument/2006/relationships/diagramColors" Target="../diagrams/colors4.xml" /><Relationship Id="rId4" Type="http://schemas.openxmlformats.org/officeDocument/2006/relationships/diagramQuickStyle" Target="../diagrams/quickStyle4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 /><Relationship Id="rId2" Type="http://schemas.openxmlformats.org/officeDocument/2006/relationships/diagramData" Target="../diagrams/data5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5.xml" /><Relationship Id="rId5" Type="http://schemas.openxmlformats.org/officeDocument/2006/relationships/diagramColors" Target="../diagrams/colors5.xml" /><Relationship Id="rId4" Type="http://schemas.openxmlformats.org/officeDocument/2006/relationships/diagramQuickStyle" Target="../diagrams/quickStyle5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 /><Relationship Id="rId2" Type="http://schemas.openxmlformats.org/officeDocument/2006/relationships/slideLayout" Target="../slideLayouts/slideLayout2.xml" /><Relationship Id="rId1" Type="http://schemas.openxmlformats.org/officeDocument/2006/relationships/vmlDrawing" Target="../drawings/vmlDrawing1.vml" /><Relationship Id="rId4" Type="http://schemas.openxmlformats.org/officeDocument/2006/relationships/image" Target="../media/image8.png" 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2.xml" 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2.xml" 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 /><Relationship Id="rId2" Type="http://schemas.openxmlformats.org/officeDocument/2006/relationships/diagramData" Target="../diagrams/data6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6.xml" /><Relationship Id="rId5" Type="http://schemas.openxmlformats.org/officeDocument/2006/relationships/diagramColors" Target="../diagrams/colors6.xml" /><Relationship Id="rId4" Type="http://schemas.openxmlformats.org/officeDocument/2006/relationships/diagramQuickStyle" Target="../diagrams/quickStyle6.xml" 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 /><Relationship Id="rId2" Type="http://schemas.openxmlformats.org/officeDocument/2006/relationships/diagramData" Target="../diagrams/data7.xml" /><Relationship Id="rId1" Type="http://schemas.openxmlformats.org/officeDocument/2006/relationships/slideLayout" Target="../slideLayouts/slideLayout2.xml" /><Relationship Id="rId6" Type="http://schemas.microsoft.com/office/2007/relationships/diagramDrawing" Target="../diagrams/drawing7.xml" /><Relationship Id="rId5" Type="http://schemas.openxmlformats.org/officeDocument/2006/relationships/diagramColors" Target="../diagrams/colors7.xml" /><Relationship Id="rId4" Type="http://schemas.openxmlformats.org/officeDocument/2006/relationships/diagramQuickStyle" Target="../diagrams/quickStyle7.xml" 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 /><Relationship Id="rId1" Type="http://schemas.openxmlformats.org/officeDocument/2006/relationships/slideLayout" Target="../slideLayouts/slideLayout7.xml" 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2.xml" 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 /><Relationship Id="rId1" Type="http://schemas.openxmlformats.org/officeDocument/2006/relationships/slideLayout" Target="../slideLayouts/slideLayout2.xml" 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 /><Relationship Id="rId1" Type="http://schemas.openxmlformats.org/officeDocument/2006/relationships/slideLayout" Target="../slideLayouts/slideLayout7.xml" 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 /><Relationship Id="rId1" Type="http://schemas.openxmlformats.org/officeDocument/2006/relationships/slideLayout" Target="../slideLayouts/slideLayout2.xml" 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 /><Relationship Id="rId1" Type="http://schemas.openxmlformats.org/officeDocument/2006/relationships/slideLayout" Target="../slideLayouts/slideLayout7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36699" y="1393686"/>
            <a:ext cx="6477000" cy="369331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IN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PARENTS</a:t>
            </a:r>
            <a:r>
              <a:rPr lang="tel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’</a:t>
            </a:r>
            <a:r>
              <a:rPr lang="en-IN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Orientation</a:t>
            </a:r>
            <a:r>
              <a:rPr lang="en-IN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 PROGRAM</a:t>
            </a:r>
            <a:endParaRPr lang="en-US" sz="3600" b="1" dirty="0">
              <a:ln w="31550" cmpd="sng">
                <a:noFill/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 algn="ctr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2023 -24</a:t>
            </a:r>
          </a:p>
          <a:p>
            <a:pPr algn="ctr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IN" sz="3600" b="1" dirty="0">
                <a:ln w="3155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class</a:t>
            </a:r>
            <a:r>
              <a:rPr lang="en-US" sz="3600" b="1" dirty="0">
                <a:ln w="3155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IN" sz="3600" b="1" dirty="0">
                <a:ln w="31550" cmpd="sng">
                  <a:noFill/>
                  <a:prstDash val="solid"/>
                </a:ln>
                <a:solidFill>
                  <a:srgbClr val="7030A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 5</a:t>
            </a:r>
            <a:endParaRPr lang="en-US" sz="3600" b="1" dirty="0">
              <a:ln w="31550" cmpd="sng">
                <a:noFill/>
                <a:prstDash val="solid"/>
              </a:ln>
              <a:solidFill>
                <a:srgbClr val="7030A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 algn="ctr">
              <a:defRPr/>
            </a:pPr>
            <a:r>
              <a:rPr lang="en-US" sz="3600" b="1" dirty="0">
                <a:ln w="31550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Zee HIGH SCHOOL</a:t>
            </a:r>
          </a:p>
          <a:p>
            <a:pPr algn="ctr">
              <a:defRPr/>
            </a:pPr>
            <a:r>
              <a:rPr lang="en-US" sz="3600" b="1" dirty="0" err="1">
                <a:ln w="31550" cmpd="sng">
                  <a:noFill/>
                  <a:prstDash val="solid"/>
                </a:ln>
                <a:solidFill>
                  <a:schemeClr val="tx2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lgerian" pitchFamily="82" charset="0"/>
              </a:rPr>
              <a:t>Hayathnagar</a:t>
            </a:r>
            <a:endParaRPr lang="en-US" sz="3600" b="1" dirty="0">
              <a:ln w="31550" cmpd="sng">
                <a:noFill/>
                <a:prstDash val="solid"/>
              </a:ln>
              <a:solidFill>
                <a:schemeClr val="tx2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Algerian" pitchFamily="82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38200" y="525779"/>
            <a:ext cx="7239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Verdana" pitchFamily="34" charset="0"/>
              </a:rPr>
              <a:t>ASSESSMENT STRUCTURE</a:t>
            </a:r>
          </a:p>
          <a:p>
            <a:pPr algn="ctr"/>
            <a:r>
              <a:rPr lang="en-US" b="1" dirty="0">
                <a:latin typeface="Verdana" pitchFamily="34" charset="0"/>
              </a:rPr>
              <a:t>Grade </a:t>
            </a:r>
            <a:r>
              <a:rPr lang="en-IN" b="1" dirty="0">
                <a:latin typeface="Verdana" pitchFamily="34" charset="0"/>
              </a:rPr>
              <a:t> V</a:t>
            </a:r>
            <a:endParaRPr lang="en-US" b="1" dirty="0">
              <a:latin typeface="Verdana" pitchFamily="34" charset="0"/>
            </a:endParaRPr>
          </a:p>
          <a:p>
            <a:pPr algn="ctr"/>
            <a:endParaRPr lang="en-US" sz="3600" b="1" dirty="0">
              <a:latin typeface="Verdana" pitchFamily="34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324938"/>
              </p:ext>
            </p:extLst>
          </p:nvPr>
        </p:nvGraphicFramePr>
        <p:xfrm>
          <a:off x="838201" y="1295400"/>
          <a:ext cx="7467598" cy="4061458"/>
        </p:xfrm>
        <a:graphic>
          <a:graphicData uri="http://schemas.openxmlformats.org/drawingml/2006/table">
            <a:tbl>
              <a:tblPr/>
              <a:tblGrid>
                <a:gridCol w="7729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1988337073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2597181555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2788894581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1044985839"/>
                    </a:ext>
                  </a:extLst>
                </a:gridCol>
                <a:gridCol w="1115775">
                  <a:extLst>
                    <a:ext uri="{9D8B030D-6E8A-4147-A177-3AD203B41FA5}">
                      <a16:colId xmlns:a16="http://schemas.microsoft.com/office/drawing/2014/main" val="2272434193"/>
                    </a:ext>
                  </a:extLst>
                </a:gridCol>
              </a:tblGrid>
              <a:tr h="646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 T 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 T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Scale 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Note 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SEA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Term 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TOTAL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7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80M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100M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0043571"/>
                  </a:ext>
                </a:extLst>
              </a:tr>
              <a:tr h="64614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7452629"/>
                  </a:ext>
                </a:extLst>
              </a:tr>
              <a:tr h="646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 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 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PT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Scale To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Note Book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SEA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Term 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TOTAL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614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25M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5M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80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100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3414558"/>
                  </a:ext>
                </a:extLst>
              </a:tr>
              <a:tr h="646141">
                <a:tc gridSpan="7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</a:t>
                      </a:r>
                      <a:r>
                        <a:rPr kumimoji="0" lang="en-I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FINAL RESULT:</a:t>
                      </a: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  TERM 1 + TERM 2 = 200M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Verdana" panose="020B0604030504040204" pitchFamily="34" charset="0"/>
                          <a:ea typeface="Verdana" panose="020B0604030504040204" pitchFamily="34" charset="0"/>
                          <a:cs typeface="Arial" charset="0"/>
                        </a:rPr>
                        <a:t>SCALE TO = 100 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Verdana" panose="020B0604030504040204" pitchFamily="34" charset="0"/>
                        <a:ea typeface="Verdana" panose="020B0604030504040204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1764313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1"/>
          <p:cNvSpPr txBox="1">
            <a:spLocks noChangeArrowheads="1"/>
          </p:cNvSpPr>
          <p:nvPr/>
        </p:nvSpPr>
        <p:spPr bwMode="auto">
          <a:xfrm>
            <a:off x="919148" y="908720"/>
            <a:ext cx="6629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Algerian" panose="04020705040A02060702" pitchFamily="82" charset="0"/>
              </a:rPr>
              <a:t>Weekly Assessment Schedule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49960" y="1988840"/>
            <a:ext cx="71960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 Demi" panose="020E0802020502020306" pitchFamily="34" charset="0"/>
              </a:rPr>
              <a:t>From Monday to Friday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 Demi" panose="020E0802020502020306" pitchFamily="34" charset="0"/>
              </a:rPr>
              <a:t>Schedule with portion will be forwarded every weekend</a:t>
            </a:r>
            <a:endParaRPr lang="en-IN" sz="24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400" dirty="0">
                <a:latin typeface="Berlin Sans FB Demi" panose="020E0802020502020306" pitchFamily="34" charset="0"/>
              </a:rPr>
              <a:t>Tests will be conducted by Subject teachers  </a:t>
            </a:r>
          </a:p>
          <a:p>
            <a:r>
              <a:rPr lang="en-IN" sz="2400" dirty="0">
                <a:latin typeface="Berlin Sans FB Demi" panose="020E0802020502020306" pitchFamily="34" charset="0"/>
              </a:rPr>
              <a:t>    in their </a:t>
            </a:r>
            <a:r>
              <a:rPr lang="tel" sz="2400" dirty="0">
                <a:latin typeface="Berlin Sans FB Demi" panose="020E0802020502020306" pitchFamily="34" charset="0"/>
              </a:rPr>
              <a:t>respective </a:t>
            </a:r>
            <a:r>
              <a:rPr lang="en-IN" sz="2400" dirty="0">
                <a:latin typeface="Berlin Sans FB Demi" panose="020E0802020502020306" pitchFamily="34" charset="0"/>
              </a:rPr>
              <a:t>periods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400" dirty="0">
                <a:latin typeface="Berlin Sans FB Demi" panose="020E0802020502020306" pitchFamily="34" charset="0"/>
              </a:rPr>
              <a:t>Practice of spell check between 8:30 to 9:30</a:t>
            </a:r>
            <a:endParaRPr lang="en-US" sz="2400" dirty="0">
              <a:latin typeface="Berlin Sans FB Demi" panose="020E0802020502020306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 Demi" panose="020E0802020502020306" pitchFamily="34" charset="0"/>
              </a:rPr>
              <a:t>Result will be </a:t>
            </a:r>
            <a:r>
              <a:rPr lang="en-IN" sz="2400" dirty="0">
                <a:latin typeface="Berlin Sans FB Demi" panose="020E0802020502020306" pitchFamily="34" charset="0"/>
              </a:rPr>
              <a:t>released</a:t>
            </a:r>
            <a:r>
              <a:rPr lang="en-US" sz="2400" dirty="0">
                <a:latin typeface="Berlin Sans FB Demi" panose="020E0802020502020306" pitchFamily="34" charset="0"/>
              </a:rPr>
              <a:t> every fortnight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 Demi" panose="020E0802020502020306" pitchFamily="34" charset="0"/>
              </a:rPr>
              <a:t>Check </a:t>
            </a:r>
            <a:r>
              <a:rPr lang="tel" sz="2400" dirty="0">
                <a:latin typeface="Berlin Sans FB Demi" panose="020E0802020502020306" pitchFamily="34" charset="0"/>
              </a:rPr>
              <a:t>Parent app powered by </a:t>
            </a:r>
            <a:r>
              <a:rPr lang="en-US" sz="2400" dirty="0" err="1">
                <a:latin typeface="Berlin Sans FB Demi" panose="020E0802020502020306" pitchFamily="34" charset="0"/>
              </a:rPr>
              <a:t>Edmatix</a:t>
            </a:r>
            <a:r>
              <a:rPr lang="en-US" sz="2400" dirty="0">
                <a:latin typeface="Berlin Sans FB Demi" panose="020E0802020502020306" pitchFamily="34" charset="0"/>
              </a:rPr>
              <a:t> for the same using the credentials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 Demi" panose="020E0802020502020306" pitchFamily="34" charset="0"/>
              </a:rPr>
              <a:t>Username: Admission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erlin Sans FB Demi" panose="020E0802020502020306" pitchFamily="34" charset="0"/>
              </a:rPr>
              <a:t>Password: DOB of ward</a:t>
            </a:r>
          </a:p>
        </p:txBody>
      </p:sp>
    </p:spTree>
    <p:extLst>
      <p:ext uri="{BB962C8B-B14F-4D97-AF65-F5344CB8AC3E}">
        <p14:creationId xmlns:p14="http://schemas.microsoft.com/office/powerpoint/2010/main" val="28850048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609600"/>
            <a:ext cx="6629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Algerian" pitchFamily="82" charset="0"/>
              </a:rPr>
              <a:t>Weekly Assessment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2743636"/>
              </p:ext>
            </p:extLst>
          </p:nvPr>
        </p:nvGraphicFramePr>
        <p:xfrm>
          <a:off x="2709069" y="1493078"/>
          <a:ext cx="3934688" cy="2808812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287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0081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en-IN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ClassES </a:t>
                      </a:r>
                      <a:r>
                        <a:rPr lang="en-US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</a:t>
                      </a:r>
                      <a:r>
                        <a:rPr lang="en-IN" sz="14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V</a:t>
                      </a:r>
                      <a:endParaRPr lang="en-US" sz="14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4464">
                <a:tc>
                  <a:txBody>
                    <a:bodyPr/>
                    <a:lstStyle/>
                    <a:p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Monday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el" sz="1400" b="1" dirty="0">
                          <a:latin typeface="Algerian" pitchFamily="82" charset="0"/>
                        </a:rPr>
                        <a:t>       MATH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8787">
                <a:tc>
                  <a:txBody>
                    <a:bodyPr/>
                    <a:lstStyle/>
                    <a:p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Tuesday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e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      SOCIAL 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815">
                <a:tc>
                  <a:txBody>
                    <a:bodyPr/>
                    <a:lstStyle/>
                    <a:p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Wednesday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el" sz="1400" b="1" dirty="0">
                          <a:latin typeface="Algerian" pitchFamily="82" charset="0"/>
                        </a:rPr>
                        <a:t>     SCIENCE </a:t>
                      </a:r>
                      <a:endParaRPr lang="en-US" sz="1400" b="1" dirty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815">
                <a:tc>
                  <a:txBody>
                    <a:bodyPr/>
                    <a:lstStyle/>
                    <a:p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Thursday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el" sz="1400" b="1" dirty="0">
                          <a:latin typeface="Algerian" pitchFamily="82" charset="0"/>
                        </a:rPr>
                        <a:t>     ENGLISH </a:t>
                      </a:r>
                      <a:endParaRPr lang="en-US" sz="1400" b="1" dirty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426">
                <a:tc>
                  <a:txBody>
                    <a:bodyPr/>
                    <a:lstStyle/>
                    <a:p>
                      <a:r>
                        <a:rPr lang="tel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      </a:t>
                      </a: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Friday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     II LANG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1143000" y="4876800"/>
            <a:ext cx="640873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720188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71600" y="457593"/>
            <a:ext cx="6629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latin typeface="Algerian" pitchFamily="82" charset="0"/>
              </a:rPr>
              <a:t>Home assignment Schedule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3732838"/>
              </p:ext>
            </p:extLst>
          </p:nvPr>
        </p:nvGraphicFramePr>
        <p:xfrm>
          <a:off x="1447801" y="1254691"/>
          <a:ext cx="6553199" cy="3857583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8616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03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5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360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9877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Monday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SOCIAL</a:t>
                      </a:r>
                      <a:endParaRPr lang="en-US" sz="1400" b="1" dirty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ENGLISH </a:t>
                      </a:r>
                      <a:endParaRPr lang="en-US" sz="1400" b="1" dirty="0">
                        <a:latin typeface="Algerian" pitchFamily="82" charset="0"/>
                      </a:endParaRP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Tuesday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e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SCIENCE 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Ii </a:t>
                      </a:r>
                      <a:r>
                        <a:rPr kumimoji="0" lang="en-US" sz="1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lang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Wednesday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Math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e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SOCIAL 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tel" sz="1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lgerian" pitchFamily="82" charset="0"/>
                          <a:ea typeface="+mn-ea"/>
                          <a:cs typeface="+mn-cs"/>
                        </a:rPr>
                        <a:t>ENGLISH </a:t>
                      </a: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lgerian" pitchFamily="82" charset="0"/>
                        <a:ea typeface="+mn-ea"/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1722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Thursday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SCIENCE 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II LANG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Friday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 dirty="0">
                          <a:latin typeface="Algerian" pitchFamily="82" charset="0"/>
                        </a:rPr>
                        <a:t>Math,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SOCIAL 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ENGLISH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1496">
                <a:tc>
                  <a:txBody>
                    <a:bodyPr/>
                    <a:lstStyle/>
                    <a:p>
                      <a:r>
                        <a:rPr lang="en-US" sz="1400" b="1" dirty="0" err="1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saturday</a:t>
                      </a:r>
                      <a:endParaRPr lang="en-US" sz="1400" b="1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latin typeface="Algerian" pitchFamily="82" charset="0"/>
                        </a:rPr>
                        <a:t>math</a:t>
                      </a:r>
                    </a:p>
                    <a:p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SCIENCE 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tel" sz="1400" b="1" dirty="0">
                          <a:latin typeface="Algerian" pitchFamily="82" charset="0"/>
                        </a:rPr>
                        <a:t>II LANG </a:t>
                      </a:r>
                      <a:endParaRPr lang="en-US" sz="1400" b="1" dirty="0">
                        <a:latin typeface="Algerian" pitchFamily="82" charset="0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dmatix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1143000"/>
            <a:ext cx="6707188" cy="394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1214438" y="507999"/>
            <a:ext cx="6408737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tel" sz="2800" b="1" dirty="0">
                <a:latin typeface="Algerian" pitchFamily="82" charset="0"/>
              </a:rPr>
              <a:t>PARENT APP </a:t>
            </a:r>
            <a:r>
              <a:rPr lang="en-IN" sz="2800" b="1" dirty="0">
                <a:latin typeface="Algerian" pitchFamily="82" charset="0"/>
              </a:rPr>
              <a:t>POWERED BY </a:t>
            </a:r>
            <a:r>
              <a:rPr lang="en-US" sz="2800" b="1" dirty="0" err="1">
                <a:latin typeface="Algerian" pitchFamily="82" charset="0"/>
              </a:rPr>
              <a:t>Edmatix</a:t>
            </a:r>
            <a:r>
              <a:rPr lang="en-US" sz="2800" b="1" dirty="0">
                <a:latin typeface="Algerian" pitchFamily="82" charset="0"/>
              </a:rPr>
              <a:t> 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785813" y="5181600"/>
            <a:ext cx="6553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  <a:hlinkClick r:id="rId3"/>
              </a:rPr>
              <a:t>https://itunes.apple.com/in/app/edmatix-parents-app/id1460578434?mt=8</a:t>
            </a:r>
            <a:endParaRPr lang="en-US" b="1" dirty="0"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2" descr="C:\Users\Zee School\Desktop\Untitled.png"/>
          <p:cNvPicPr>
            <a:picLocks noChangeAspect="1" noChangeArrowheads="1"/>
          </p:cNvPicPr>
          <p:nvPr/>
        </p:nvPicPr>
        <p:blipFill>
          <a:blip r:embed="rId2"/>
          <a:srcRect t="12399" r="41568" b="8694"/>
          <a:stretch>
            <a:fillRect/>
          </a:stretch>
        </p:blipFill>
        <p:spPr bwMode="auto">
          <a:xfrm>
            <a:off x="2071688" y="901700"/>
            <a:ext cx="48704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857250" y="3973513"/>
            <a:ext cx="4176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/>
              <a:t>Contact:Nikita-9000835242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Callout 3"/>
          <p:cNvSpPr/>
          <p:nvPr/>
        </p:nvSpPr>
        <p:spPr>
          <a:xfrm>
            <a:off x="5486400" y="1244600"/>
            <a:ext cx="2232025" cy="1511300"/>
          </a:xfrm>
          <a:prstGeom prst="wedgeEllipseCallout">
            <a:avLst>
              <a:gd name="adj1" fmla="val -55905"/>
              <a:gd name="adj2" fmla="val 75562"/>
            </a:avLst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600" b="1" dirty="0">
                <a:solidFill>
                  <a:schemeClr val="tx1"/>
                </a:solidFill>
              </a:rPr>
              <a:t>Assessed on a 5 </a:t>
            </a:r>
            <a:r>
              <a:rPr lang="en-US" sz="1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point</a:t>
            </a:r>
            <a:r>
              <a:rPr lang="en-US" sz="1600" b="1" dirty="0">
                <a:solidFill>
                  <a:schemeClr val="tx1"/>
                </a:solidFill>
              </a:rPr>
              <a:t> grading scale.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832004181"/>
              </p:ext>
            </p:extLst>
          </p:nvPr>
        </p:nvGraphicFramePr>
        <p:xfrm>
          <a:off x="685800" y="711200"/>
          <a:ext cx="6248400" cy="4546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525492126"/>
              </p:ext>
            </p:extLst>
          </p:nvPr>
        </p:nvGraphicFramePr>
        <p:xfrm>
          <a:off x="990600" y="1295400"/>
          <a:ext cx="5009889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Horizontal Scroll 4"/>
          <p:cNvSpPr/>
          <p:nvPr/>
        </p:nvSpPr>
        <p:spPr>
          <a:xfrm>
            <a:off x="1447800" y="533400"/>
            <a:ext cx="5791200" cy="685800"/>
          </a:xfrm>
          <a:prstGeom prst="horizontalScroll">
            <a:avLst>
              <a:gd name="adj" fmla="val 12692"/>
            </a:avLst>
          </a:prstGeom>
          <a:solidFill>
            <a:srgbClr val="00B0F0"/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Physical Education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468666298"/>
              </p:ext>
            </p:extLst>
          </p:nvPr>
        </p:nvGraphicFramePr>
        <p:xfrm>
          <a:off x="-685800" y="1066800"/>
          <a:ext cx="6553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1600200" y="392906"/>
            <a:ext cx="6121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200" b="1" dirty="0">
                <a:latin typeface="Algerian" pitchFamily="82" charset="0"/>
                <a:ea typeface="Verdana" pitchFamily="34" charset="0"/>
              </a:rPr>
              <a:t>    Art Education</a:t>
            </a:r>
          </a:p>
          <a:p>
            <a:pPr lvl="0" algn="ctr"/>
            <a:r>
              <a:rPr lang="en-US" sz="3200" b="1" dirty="0">
                <a:solidFill>
                  <a:srgbClr val="FF0000"/>
                </a:solidFill>
                <a:latin typeface="Algerian" pitchFamily="82" charset="0"/>
                <a:ea typeface="Verdana" pitchFamily="34" charset="0"/>
              </a:rPr>
              <a:t>       Performing Arts</a:t>
            </a:r>
          </a:p>
          <a:p>
            <a:pPr algn="ctr"/>
            <a:endParaRPr lang="en-US" sz="3200" b="1" dirty="0">
              <a:latin typeface="Algerian" pitchFamily="82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-685800" y="609600"/>
          <a:ext cx="6553200" cy="5029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 rot="21191178">
            <a:off x="904875" y="936625"/>
            <a:ext cx="6796088" cy="4122738"/>
          </a:xfrm>
          <a:prstGeom prst="cloudCallout">
            <a:avLst>
              <a:gd name="adj1" fmla="val 31934"/>
              <a:gd name="adj2" fmla="val 75529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2" name="Rectangle 1"/>
          <p:cNvSpPr/>
          <p:nvPr/>
        </p:nvSpPr>
        <p:spPr>
          <a:xfrm rot="20683326">
            <a:off x="1722438" y="1931988"/>
            <a:ext cx="4835525" cy="198596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2050" b="1" dirty="0">
                <a:latin typeface="Algerian" panose="04020705040A02060702" pitchFamily="82" charset="0"/>
              </a:rPr>
              <a:t>The function of education is to teach one to think intensively and to think critically. Intelligence plus character – that is the goal of true education.” – Martin Luther King</a:t>
            </a:r>
          </a:p>
        </p:txBody>
      </p:sp>
    </p:spTree>
    <p:extLst>
      <p:ext uri="{BB962C8B-B14F-4D97-AF65-F5344CB8AC3E}">
        <p14:creationId xmlns:p14="http://schemas.microsoft.com/office/powerpoint/2010/main" val="7551598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79295391"/>
              </p:ext>
            </p:extLst>
          </p:nvPr>
        </p:nvGraphicFramePr>
        <p:xfrm>
          <a:off x="-16329" y="843136"/>
          <a:ext cx="59436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owchart: Direct Access Storage 4"/>
          <p:cNvSpPr/>
          <p:nvPr/>
        </p:nvSpPr>
        <p:spPr>
          <a:xfrm>
            <a:off x="4174671" y="2895600"/>
            <a:ext cx="2961456" cy="1512168"/>
          </a:xfrm>
          <a:prstGeom prst="flowChartMagneticDrum">
            <a:avLst/>
          </a:prstGeom>
          <a:ln w="38100">
            <a:solidFill>
              <a:schemeClr val="tx1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 Assessed    on a 5 point grading scale.</a:t>
            </a:r>
          </a:p>
        </p:txBody>
      </p:sp>
      <p:sp>
        <p:nvSpPr>
          <p:cNvPr id="21512" name="TextBox 5"/>
          <p:cNvSpPr txBox="1">
            <a:spLocks noChangeArrowheads="1"/>
          </p:cNvSpPr>
          <p:nvPr/>
        </p:nvSpPr>
        <p:spPr bwMode="auto">
          <a:xfrm>
            <a:off x="4841448" y="914596"/>
            <a:ext cx="6324600" cy="1878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accent2"/>
                </a:solidFill>
                <a:latin typeface="Verdana" pitchFamily="34" charset="0"/>
              </a:rPr>
              <a:t>Discipline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A process of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controlling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one's behavior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and actions,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either through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self-motivation </a:t>
            </a:r>
          </a:p>
          <a:p>
            <a:r>
              <a:rPr lang="en-US" sz="1400">
                <a:solidFill>
                  <a:schemeClr val="accent2"/>
                </a:solidFill>
                <a:latin typeface="Verdana" pitchFamily="34" charset="0"/>
              </a:rPr>
              <a:t>or through teaching</a:t>
            </a:r>
            <a:endParaRPr lang="en-US" sz="1400" b="1">
              <a:solidFill>
                <a:schemeClr val="accent2"/>
              </a:solidFill>
              <a:latin typeface="Verdana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905000" y="685800"/>
            <a:ext cx="58674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 i="1" dirty="0">
                <a:latin typeface="Verdana" pitchFamily="34" charset="0"/>
              </a:rPr>
              <a:t>“Competition is always a good thing. It   forces us to do our best. A monopoly renders people complacent and satisfied with mediocrity.”</a:t>
            </a:r>
            <a:endParaRPr lang="en-US" sz="2000" dirty="0">
              <a:latin typeface="Verdana" pitchFamily="34" charset="0"/>
            </a:endParaRPr>
          </a:p>
          <a:p>
            <a:pPr algn="ctr"/>
            <a:endParaRPr lang="en-US" sz="2000" dirty="0">
              <a:solidFill>
                <a:srgbClr val="FFFF00"/>
              </a:solidFill>
              <a:latin typeface="Verdana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4425808"/>
              </p:ext>
            </p:extLst>
          </p:nvPr>
        </p:nvGraphicFramePr>
        <p:xfrm>
          <a:off x="1219200" y="2209800"/>
          <a:ext cx="7086600" cy="287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r:id="rId3" imgW="9242337" imgH="4974767" progId="Excel.Sheet.8">
                  <p:embed/>
                </p:oleObj>
              </mc:Choice>
              <mc:Fallback>
                <p:oleObj r:id="rId3" imgW="9242337" imgH="4974767" progId="Excel.Sheet.8">
                  <p:embed/>
                  <p:pic>
                    <p:nvPicPr>
                      <p:cNvPr id="5" name="Chart 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2209800"/>
                        <a:ext cx="7086600" cy="2870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505200" y="2915195"/>
            <a:ext cx="1809205" cy="1656805"/>
            <a:chOff x="3111506" y="2181497"/>
            <a:chExt cx="1656805" cy="1656805"/>
          </a:xfrm>
          <a:scene3d>
            <a:camera prst="orthographicFront"/>
            <a:lightRig rig="flat" dir="t"/>
          </a:scene3d>
        </p:grpSpPr>
        <p:sp>
          <p:nvSpPr>
            <p:cNvPr id="5" name="Oval 4"/>
            <p:cNvSpPr/>
            <p:nvPr/>
          </p:nvSpPr>
          <p:spPr>
            <a:xfrm>
              <a:off x="3111506" y="2181497"/>
              <a:ext cx="1656805" cy="1656805"/>
            </a:xfrm>
            <a:prstGeom prst="ellipse">
              <a:avLst/>
            </a:prstGeom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Oval 4"/>
            <p:cNvSpPr/>
            <p:nvPr/>
          </p:nvSpPr>
          <p:spPr>
            <a:xfrm>
              <a:off x="3354140" y="2424130"/>
              <a:ext cx="1171537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CLUBS</a:t>
              </a:r>
            </a:p>
          </p:txBody>
        </p:sp>
      </p:grpSp>
      <p:grpSp>
        <p:nvGrpSpPr>
          <p:cNvPr id="7" name="Group 4"/>
          <p:cNvGrpSpPr/>
          <p:nvPr/>
        </p:nvGrpSpPr>
        <p:grpSpPr>
          <a:xfrm>
            <a:off x="3462296" y="1172392"/>
            <a:ext cx="1838408" cy="1656805"/>
            <a:chOff x="3020705" y="25410"/>
            <a:chExt cx="1838408" cy="1656805"/>
          </a:xfrm>
          <a:scene3d>
            <a:camera prst="orthographicFront"/>
            <a:lightRig rig="flat" dir="t"/>
          </a:scene3d>
        </p:grpSpPr>
        <p:sp>
          <p:nvSpPr>
            <p:cNvPr id="8" name="Oval 7"/>
            <p:cNvSpPr/>
            <p:nvPr/>
          </p:nvSpPr>
          <p:spPr>
            <a:xfrm>
              <a:off x="3020705" y="25410"/>
              <a:ext cx="1838408" cy="165680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Oval 6"/>
            <p:cNvSpPr/>
            <p:nvPr/>
          </p:nvSpPr>
          <p:spPr>
            <a:xfrm>
              <a:off x="3289934" y="268043"/>
              <a:ext cx="1299950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065" tIns="12065" rIns="12065" bIns="12065" spcCol="1270" anchor="ctr"/>
            <a:lstStyle/>
            <a:p>
              <a:pPr algn="ctr" defTabSz="822325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85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ENGLISH</a:t>
              </a:r>
            </a:p>
          </p:txBody>
        </p:sp>
      </p:grpSp>
      <p:grpSp>
        <p:nvGrpSpPr>
          <p:cNvPr id="10" name="Group 5"/>
          <p:cNvGrpSpPr/>
          <p:nvPr/>
        </p:nvGrpSpPr>
        <p:grpSpPr>
          <a:xfrm>
            <a:off x="5943600" y="1391195"/>
            <a:ext cx="1905000" cy="1580605"/>
            <a:chOff x="4861101" y="1131067"/>
            <a:chExt cx="1951584" cy="1656805"/>
          </a:xfrm>
          <a:scene3d>
            <a:camera prst="orthographicFront"/>
            <a:lightRig rig="flat" dir="t"/>
          </a:scene3d>
        </p:grpSpPr>
        <p:sp>
          <p:nvSpPr>
            <p:cNvPr id="11" name="Oval 10"/>
            <p:cNvSpPr/>
            <p:nvPr/>
          </p:nvSpPr>
          <p:spPr>
            <a:xfrm>
              <a:off x="4861101" y="1131067"/>
              <a:ext cx="1951584" cy="1656805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2060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Oval 8"/>
            <p:cNvSpPr/>
            <p:nvPr/>
          </p:nvSpPr>
          <p:spPr>
            <a:xfrm>
              <a:off x="5146904" y="1373700"/>
              <a:ext cx="1379978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SCIENCE</a:t>
              </a:r>
            </a:p>
          </p:txBody>
        </p:sp>
      </p:grpSp>
      <p:grpSp>
        <p:nvGrpSpPr>
          <p:cNvPr id="13" name="Group 6"/>
          <p:cNvGrpSpPr/>
          <p:nvPr/>
        </p:nvGrpSpPr>
        <p:grpSpPr>
          <a:xfrm>
            <a:off x="5867400" y="3219995"/>
            <a:ext cx="1981200" cy="1656805"/>
            <a:chOff x="4978732" y="3259540"/>
            <a:chExt cx="1656805" cy="1656805"/>
          </a:xfrm>
          <a:solidFill>
            <a:schemeClr val="accent6">
              <a:lumMod val="60000"/>
              <a:lumOff val="4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4" name="Oval 13"/>
            <p:cNvSpPr/>
            <p:nvPr/>
          </p:nvSpPr>
          <p:spPr>
            <a:xfrm>
              <a:off x="4978732" y="3259540"/>
              <a:ext cx="1656805" cy="1656805"/>
            </a:xfrm>
            <a:prstGeom prst="ellipse">
              <a:avLst/>
            </a:prstGeom>
            <a:grpFill/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Oval 10"/>
            <p:cNvSpPr/>
            <p:nvPr/>
          </p:nvSpPr>
          <p:spPr>
            <a:xfrm>
              <a:off x="5221366" y="3502173"/>
              <a:ext cx="1171537" cy="1171539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SOCIAL</a:t>
              </a:r>
            </a:p>
          </p:txBody>
        </p:sp>
      </p:grpSp>
      <p:grpSp>
        <p:nvGrpSpPr>
          <p:cNvPr id="16" name="Group 7"/>
          <p:cNvGrpSpPr/>
          <p:nvPr/>
        </p:nvGrpSpPr>
        <p:grpSpPr>
          <a:xfrm>
            <a:off x="3657600" y="4743995"/>
            <a:ext cx="1656805" cy="1656805"/>
            <a:chOff x="3111506" y="4337583"/>
            <a:chExt cx="1656805" cy="1656805"/>
          </a:xfrm>
          <a:scene3d>
            <a:camera prst="orthographicFront"/>
            <a:lightRig rig="flat" dir="t"/>
          </a:scene3d>
        </p:grpSpPr>
        <p:sp>
          <p:nvSpPr>
            <p:cNvPr id="17" name="Oval 16"/>
            <p:cNvSpPr/>
            <p:nvPr/>
          </p:nvSpPr>
          <p:spPr>
            <a:xfrm>
              <a:off x="3111506" y="4337583"/>
              <a:ext cx="1656805" cy="1656805"/>
            </a:xfrm>
            <a:prstGeom prst="ellipse">
              <a:avLst/>
            </a:prstGeom>
            <a:solidFill>
              <a:srgbClr val="7030A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Oval 12"/>
            <p:cNvSpPr/>
            <p:nvPr/>
          </p:nvSpPr>
          <p:spPr>
            <a:xfrm>
              <a:off x="3354140" y="4580216"/>
              <a:ext cx="1171537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MATHS</a:t>
              </a:r>
            </a:p>
          </p:txBody>
        </p:sp>
      </p:grpSp>
      <p:grpSp>
        <p:nvGrpSpPr>
          <p:cNvPr id="19" name="Group 8"/>
          <p:cNvGrpSpPr/>
          <p:nvPr/>
        </p:nvGrpSpPr>
        <p:grpSpPr>
          <a:xfrm>
            <a:off x="1076674" y="3286397"/>
            <a:ext cx="1550504" cy="1524000"/>
            <a:chOff x="989472" y="3259540"/>
            <a:chExt cx="2475910" cy="1656805"/>
          </a:xfrm>
          <a:scene3d>
            <a:camera prst="orthographicFront"/>
            <a:lightRig rig="flat" dir="t"/>
          </a:scene3d>
        </p:grpSpPr>
        <p:sp>
          <p:nvSpPr>
            <p:cNvPr id="20" name="Oval 19"/>
            <p:cNvSpPr/>
            <p:nvPr/>
          </p:nvSpPr>
          <p:spPr>
            <a:xfrm>
              <a:off x="989472" y="3259540"/>
              <a:ext cx="2475910" cy="1656805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rgbClr r="0" g="0" b="0"/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Oval 14"/>
            <p:cNvSpPr/>
            <p:nvPr/>
          </p:nvSpPr>
          <p:spPr>
            <a:xfrm>
              <a:off x="1306737" y="3502174"/>
              <a:ext cx="1828523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Art &amp; Craft</a:t>
              </a:r>
            </a:p>
          </p:txBody>
        </p:sp>
      </p:grpSp>
      <p:grpSp>
        <p:nvGrpSpPr>
          <p:cNvPr id="22" name="Group 9"/>
          <p:cNvGrpSpPr/>
          <p:nvPr/>
        </p:nvGrpSpPr>
        <p:grpSpPr>
          <a:xfrm>
            <a:off x="990600" y="1314995"/>
            <a:ext cx="1917371" cy="1656805"/>
            <a:chOff x="1113997" y="1103453"/>
            <a:chExt cx="1917371" cy="1656805"/>
          </a:xfrm>
          <a:scene3d>
            <a:camera prst="orthographicFront"/>
            <a:lightRig rig="flat" dir="t"/>
          </a:scene3d>
        </p:grpSpPr>
        <p:sp>
          <p:nvSpPr>
            <p:cNvPr id="23" name="Oval 22"/>
            <p:cNvSpPr/>
            <p:nvPr/>
          </p:nvSpPr>
          <p:spPr>
            <a:xfrm>
              <a:off x="1113997" y="1103453"/>
              <a:ext cx="1917371" cy="1656805"/>
            </a:xfrm>
            <a:prstGeom prst="ellipse">
              <a:avLst/>
            </a:prstGeom>
            <a:ln>
              <a:solidFill>
                <a:schemeClr val="tx1"/>
              </a:solidFill>
            </a:ln>
            <a:sp3d prstMaterial="plastic">
              <a:bevelT w="120900" h="88900"/>
              <a:bevelB w="88900" h="31750" prst="angle"/>
            </a:sp3d>
          </p:spPr>
          <p:style>
            <a:lnRef idx="0">
              <a:scrgbClr r="0" g="0" b="0"/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Oval 16"/>
            <p:cNvSpPr/>
            <p:nvPr/>
          </p:nvSpPr>
          <p:spPr>
            <a:xfrm>
              <a:off x="1394790" y="1346086"/>
              <a:ext cx="1355785" cy="117153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>
                  <a:solidFill>
                    <a:schemeClr val="tx1"/>
                  </a:solidFill>
                  <a:latin typeface="Verdana" pitchFamily="34" charset="0"/>
                  <a:ea typeface="Verdana" pitchFamily="34" charset="0"/>
                  <a:cs typeface="Verdana" pitchFamily="34" charset="0"/>
                </a:rPr>
                <a:t>SPORTS</a:t>
              </a:r>
            </a:p>
          </p:txBody>
        </p:sp>
      </p:grpSp>
      <p:sp>
        <p:nvSpPr>
          <p:cNvPr id="25" name="Horizontal Scroll 24"/>
          <p:cNvSpPr/>
          <p:nvPr/>
        </p:nvSpPr>
        <p:spPr>
          <a:xfrm>
            <a:off x="3048000" y="147389"/>
            <a:ext cx="2667000" cy="1268412"/>
          </a:xfrm>
          <a:prstGeom prst="horizontalScroll">
            <a:avLst>
              <a:gd name="adj" fmla="val 23558"/>
            </a:avLst>
          </a:prstGeom>
          <a:solidFill>
            <a:srgbClr val="00B0F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002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Inter House Competitions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762000" y="644525"/>
            <a:ext cx="82296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Algerian" pitchFamily="82" charset="0"/>
              </a:rPr>
              <a:t>External Competitions</a:t>
            </a:r>
          </a:p>
          <a:p>
            <a:pPr algn="ctr"/>
            <a:r>
              <a:rPr lang="en-US" b="1" dirty="0">
                <a:latin typeface="Algerian" pitchFamily="82" charset="0"/>
              </a:rPr>
              <a:t>Development  of</a:t>
            </a:r>
          </a:p>
          <a:p>
            <a:pPr algn="ctr"/>
            <a:r>
              <a:rPr lang="en-US" b="1" dirty="0">
                <a:latin typeface="Algerian" pitchFamily="82" charset="0"/>
              </a:rPr>
              <a:t>Competitive Spirit 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066801" y="1549399"/>
            <a:ext cx="7023378" cy="3759201"/>
            <a:chOff x="1066801" y="1549399"/>
            <a:chExt cx="7023378" cy="3759201"/>
          </a:xfrm>
        </p:grpSpPr>
        <p:sp>
          <p:nvSpPr>
            <p:cNvPr id="3" name="Freeform 2"/>
            <p:cNvSpPr/>
            <p:nvPr/>
          </p:nvSpPr>
          <p:spPr>
            <a:xfrm rot="21600000">
              <a:off x="1066801" y="1549399"/>
              <a:ext cx="3323812" cy="37592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1" tIns="751840" rIns="101600" bIns="751841" numCol="1" spcCol="1270" anchor="t" anchorCtr="0">
              <a:noAutofit/>
            </a:bodyPr>
            <a:lstStyle/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  <a:p>
              <a:pPr lvl="0" algn="l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SOF Olympiads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NCO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NSO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IEO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ISKO</a:t>
              </a:r>
            </a:p>
            <a:p>
              <a:pPr marL="171450" lvl="1" indent="-171450" algn="l" defTabSz="711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  <a:ea typeface="Verdana" pitchFamily="34" charset="0"/>
                  <a:cs typeface="Verdana" pitchFamily="34" charset="0"/>
                </a:rPr>
                <a:t>IMO</a:t>
              </a:r>
            </a:p>
          </p:txBody>
        </p:sp>
        <p:sp>
          <p:nvSpPr>
            <p:cNvPr id="6" name="Freeform 5"/>
            <p:cNvSpPr/>
            <p:nvPr/>
          </p:nvSpPr>
          <p:spPr>
            <a:xfrm rot="21600000">
              <a:off x="4495801" y="1549399"/>
              <a:ext cx="3594378" cy="3759201"/>
            </a:xfrm>
            <a:custGeom>
              <a:avLst/>
              <a:gdLst>
                <a:gd name="connsiteX0" fmla="*/ 0 w 10000"/>
                <a:gd name="connsiteY0" fmla="*/ 0 h 10000"/>
                <a:gd name="connsiteX1" fmla="*/ 10000 w 10000"/>
                <a:gd name="connsiteY1" fmla="*/ 0 h 10000"/>
                <a:gd name="connsiteX2" fmla="*/ 8000 w 10000"/>
                <a:gd name="connsiteY2" fmla="*/ 10000 h 10000"/>
                <a:gd name="connsiteX3" fmla="*/ 2000 w 10000"/>
                <a:gd name="connsiteY3" fmla="*/ 10000 h 10000"/>
                <a:gd name="connsiteX4" fmla="*/ 0 w 10000"/>
                <a:gd name="connsiteY4" fmla="*/ 0 h 1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000" h="10000">
                  <a:moveTo>
                    <a:pt x="0" y="10000"/>
                  </a:moveTo>
                  <a:lnTo>
                    <a:pt x="0" y="0"/>
                  </a:lnTo>
                  <a:lnTo>
                    <a:pt x="10000" y="2000"/>
                  </a:lnTo>
                  <a:lnTo>
                    <a:pt x="10000" y="8000"/>
                  </a:lnTo>
                  <a:lnTo>
                    <a:pt x="0" y="10000"/>
                  </a:lnTo>
                  <a:close/>
                </a:path>
              </a:pathLst>
            </a:custGeom>
            <a:solidFill>
              <a:srgbClr val="FFFF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01601" tIns="751840" rIns="101600" bIns="751841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</a:rPr>
                <a:t>Interschool Competitions</a:t>
              </a: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b="1" dirty="0">
                  <a:solidFill>
                    <a:srgbClr val="FF0000"/>
                  </a:solidFill>
                  <a:latin typeface="Algerian" pitchFamily="82" charset="0"/>
                </a:rPr>
                <a:t>AVANTIKA</a:t>
              </a:r>
            </a:p>
            <a:p>
              <a:pPr marL="285750" lvl="0" indent="-28575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n-US" sz="1600" b="1" kern="1200" dirty="0">
                  <a:solidFill>
                    <a:srgbClr val="FF0000"/>
                  </a:solidFill>
                  <a:latin typeface="Algerian" pitchFamily="82" charset="0"/>
                </a:rPr>
                <a:t>BALOTSAV</a:t>
              </a: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b="1" kern="1200" dirty="0">
                <a:solidFill>
                  <a:srgbClr val="FF0000"/>
                </a:solidFill>
                <a:latin typeface="Algerian" pitchFamily="82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ock-photo-parenting-children-need-love-attention-hugs-discipline-manners-patience-activities-267415646.jpg"/>
          <p:cNvPicPr>
            <a:picLocks noChangeAspect="1"/>
          </p:cNvPicPr>
          <p:nvPr/>
        </p:nvPicPr>
        <p:blipFill>
          <a:blip r:embed="rId2" cstate="screen"/>
          <a:srcRect l="4286" t="6607" r="4286" b="16312"/>
          <a:stretch>
            <a:fillRect/>
          </a:stretch>
        </p:blipFill>
        <p:spPr>
          <a:xfrm>
            <a:off x="1104863" y="990600"/>
            <a:ext cx="4357719" cy="3917236"/>
          </a:xfrm>
          <a:prstGeom prst="roundRect">
            <a:avLst>
              <a:gd name="adj" fmla="val 25768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Oval Callout 4"/>
          <p:cNvSpPr/>
          <p:nvPr/>
        </p:nvSpPr>
        <p:spPr>
          <a:xfrm>
            <a:off x="6248400" y="990600"/>
            <a:ext cx="1913954" cy="2286016"/>
          </a:xfrm>
          <a:prstGeom prst="wedgeEllipseCallout">
            <a:avLst>
              <a:gd name="adj1" fmla="val -79576"/>
              <a:gd name="adj2" fmla="val 72348"/>
            </a:avLst>
          </a:prstGeom>
          <a:ln/>
        </p:spPr>
        <p:style>
          <a:lnRef idx="0">
            <a:schemeClr val="accent1"/>
          </a:lnRef>
          <a:fillRef idx="1002">
            <a:schemeClr val="dk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endParaRPr lang="en-US" sz="1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algn="ctr">
              <a:defRPr/>
            </a:pPr>
            <a:r>
              <a:rPr lang="en-US" sz="1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Verdana" pitchFamily="34" charset="0"/>
                <a:ea typeface="Verdana" pitchFamily="34" charset="0"/>
                <a:cs typeface="Verdana" pitchFamily="34" charset="0"/>
              </a:rPr>
              <a:t>At the end of the day, the most overwhelming key to a child's success is the positive involvement of parents.</a:t>
            </a:r>
            <a:br>
              <a:rPr lang="en-US" sz="1100" b="1" spc="150" dirty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1100" b="1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1" descr="C:\Users\Zee School\Desktop\Expectations of a child from parent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0" y="566737"/>
            <a:ext cx="671512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742297"/>
              </p:ext>
            </p:extLst>
          </p:nvPr>
        </p:nvGraphicFramePr>
        <p:xfrm>
          <a:off x="928688" y="725675"/>
          <a:ext cx="7215239" cy="48369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38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75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95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5752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LEVEL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CO-ORDINATOR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INCHARGE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CONTACT NUMBERS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Pre-Primary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RAJEENA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8466861216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G.SWAPNA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7730901242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C.SWATHI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9347976835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KEERTHI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9652608914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644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KAVITHA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7730901666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ARUNA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VIJAYRANI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9063608914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NAGA</a:t>
                      </a:r>
                      <a:r>
                        <a:rPr lang="en-US" sz="1200" b="1" baseline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POORNIMA</a:t>
                      </a:r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8919767840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SRIVENI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9347823052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VIII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BHAVYA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9398182919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IX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KONDA MADHURI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9398568778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X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KAVITHA SRIPATHI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9347792582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7139"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XI&amp;XII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RAGHUNATH RAO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7730901222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00800"/>
              </p:ext>
            </p:extLst>
          </p:nvPr>
        </p:nvGraphicFramePr>
        <p:xfrm>
          <a:off x="928688" y="807720"/>
          <a:ext cx="6462713" cy="39166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9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155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8067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AREA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INCHARGE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CONTACT NUMBERS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TRANSPORT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. PRABHAKAR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7997131415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3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ACCOUNTS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err="1">
                          <a:latin typeface="Verdana" pitchFamily="34" charset="0"/>
                          <a:ea typeface="Verdana" pitchFamily="34" charset="0"/>
                        </a:rPr>
                        <a:t>Mr.SATYANARAYANA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 SURESH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9010105106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MAINTENANCE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 FAZAL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9849408877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3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ADMIN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SRIDHAR REDDY</a:t>
                      </a:r>
                    </a:p>
                    <a:p>
                      <a:pPr algn="ctr"/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Mrs. NIKITHA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9966028284</a:t>
                      </a:r>
                    </a:p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9000835242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36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FRONT</a:t>
                      </a:r>
                      <a:r>
                        <a:rPr lang="en-US" sz="1400" b="1" baseline="0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 OFFICE</a:t>
                      </a:r>
                      <a:endParaRPr lang="en-US" sz="1400" b="1" dirty="0">
                        <a:solidFill>
                          <a:srgbClr val="C00000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baseline="0" dirty="0" err="1"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MOUNIKA</a:t>
                      </a:r>
                    </a:p>
                    <a:p>
                      <a:pPr algn="ctr"/>
                      <a:r>
                        <a:rPr lang="en-US" sz="1400" b="1" baseline="0" dirty="0" err="1"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BHAVANI REDDY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7730872621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919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Verdana" pitchFamily="34" charset="0"/>
                          <a:ea typeface="Verdana" pitchFamily="34" charset="0"/>
                        </a:rPr>
                        <a:t>SPORTS DEPT.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Mr.</a:t>
                      </a:r>
                      <a:r>
                        <a:rPr lang="en-US" sz="1400" b="1" baseline="0" dirty="0">
                          <a:latin typeface="Verdana" pitchFamily="34" charset="0"/>
                          <a:ea typeface="Verdana" pitchFamily="34" charset="0"/>
                        </a:rPr>
                        <a:t> SUDHAKAR</a:t>
                      </a:r>
                      <a:endParaRPr lang="en-US" sz="1400" b="1" dirty="0"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latin typeface="Verdana" pitchFamily="34" charset="0"/>
                          <a:ea typeface="Verdana" pitchFamily="34" charset="0"/>
                        </a:rPr>
                        <a:t>9963887998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udent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0" y="1366837"/>
            <a:ext cx="1643063" cy="150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parent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3" y="2867025"/>
            <a:ext cx="1857375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teacher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500" y="3509962"/>
            <a:ext cx="1404938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357313" y="509587"/>
            <a:ext cx="6477000" cy="7080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dirty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“The education of a child involves three major components: Teacher, Student and Parent.”</a:t>
            </a:r>
          </a:p>
        </p:txBody>
      </p:sp>
      <p:grpSp>
        <p:nvGrpSpPr>
          <p:cNvPr id="2" name="Group 7"/>
          <p:cNvGrpSpPr/>
          <p:nvPr/>
        </p:nvGrpSpPr>
        <p:grpSpPr>
          <a:xfrm>
            <a:off x="3500430" y="2867013"/>
            <a:ext cx="1285884" cy="785818"/>
            <a:chOff x="2012639" y="785"/>
            <a:chExt cx="1537320" cy="999258"/>
          </a:xfrm>
          <a:scene3d>
            <a:camera prst="orthographicFront"/>
            <a:lightRig rig="flat" dir="t"/>
          </a:scene3d>
        </p:grpSpPr>
        <p:sp>
          <p:nvSpPr>
            <p:cNvPr id="17" name="Rounded Rectangle 16"/>
            <p:cNvSpPr/>
            <p:nvPr/>
          </p:nvSpPr>
          <p:spPr>
            <a:xfrm>
              <a:off x="2012639" y="785"/>
              <a:ext cx="1537320" cy="99925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Rounded Rectangle 4"/>
            <p:cNvSpPr/>
            <p:nvPr/>
          </p:nvSpPr>
          <p:spPr>
            <a:xfrm>
              <a:off x="2061419" y="49565"/>
              <a:ext cx="1439760" cy="901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1600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Student</a:t>
              </a:r>
            </a:p>
          </p:txBody>
        </p:sp>
      </p:grpSp>
      <p:grpSp>
        <p:nvGrpSpPr>
          <p:cNvPr id="3" name="Group 10"/>
          <p:cNvGrpSpPr/>
          <p:nvPr/>
        </p:nvGrpSpPr>
        <p:grpSpPr>
          <a:xfrm>
            <a:off x="5357818" y="4795839"/>
            <a:ext cx="1537320" cy="642942"/>
            <a:chOff x="3167537" y="2001126"/>
            <a:chExt cx="1537320" cy="999258"/>
          </a:xfrm>
          <a:scene3d>
            <a:camera prst="orthographicFront"/>
            <a:lightRig rig="flat" dir="t"/>
          </a:scene3d>
        </p:grpSpPr>
        <p:sp>
          <p:nvSpPr>
            <p:cNvPr id="15" name="Rounded Rectangle 14"/>
            <p:cNvSpPr/>
            <p:nvPr/>
          </p:nvSpPr>
          <p:spPr>
            <a:xfrm>
              <a:off x="3167537" y="2001126"/>
              <a:ext cx="1537320" cy="999258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6" name="Rounded Rectangle 7"/>
            <p:cNvSpPr/>
            <p:nvPr/>
          </p:nvSpPr>
          <p:spPr>
            <a:xfrm>
              <a:off x="3216317" y="2049906"/>
              <a:ext cx="1439760" cy="901698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Parent</a:t>
              </a:r>
            </a:p>
          </p:txBody>
        </p:sp>
      </p:grpSp>
      <p:grpSp>
        <p:nvGrpSpPr>
          <p:cNvPr id="8" name="Group 11"/>
          <p:cNvGrpSpPr/>
          <p:nvPr/>
        </p:nvGrpSpPr>
        <p:grpSpPr>
          <a:xfrm>
            <a:off x="1714480" y="4510087"/>
            <a:ext cx="1537320" cy="1071570"/>
            <a:chOff x="-147658" y="2012788"/>
            <a:chExt cx="1537320" cy="1071570"/>
          </a:xfrm>
          <a:scene3d>
            <a:camera prst="orthographicFront"/>
            <a:lightRig rig="flat" dir="t"/>
          </a:scene3d>
        </p:grpSpPr>
        <p:sp>
          <p:nvSpPr>
            <p:cNvPr id="13" name="Rounded Rectangle 12"/>
            <p:cNvSpPr/>
            <p:nvPr/>
          </p:nvSpPr>
          <p:spPr>
            <a:xfrm>
              <a:off x="-147658" y="2441416"/>
              <a:ext cx="1537320" cy="500066"/>
            </a:xfrm>
            <a:prstGeom prst="roundRect">
              <a:avLst/>
            </a:prstGeom>
            <a:sp3d prstMaterial="dkEdge">
              <a:bevelT w="8200" h="381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4" name="Rounded Rectangle 9"/>
            <p:cNvSpPr/>
            <p:nvPr/>
          </p:nvSpPr>
          <p:spPr>
            <a:xfrm>
              <a:off x="-147658" y="2012788"/>
              <a:ext cx="1439760" cy="1071570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tIns="91440" bIns="91440" spcCol="1270" anchor="ctr"/>
            <a:lstStyle/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ctr" defTabSz="10668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ln w="12700">
                    <a:solidFill>
                      <a:schemeClr val="tx2">
                        <a:satMod val="155000"/>
                      </a:schemeClr>
                    </a:solidFill>
                    <a:prstDash val="solid"/>
                  </a:ln>
                  <a:solidFill>
                    <a:schemeClr val="bg2">
                      <a:tint val="85000"/>
                      <a:satMod val="155000"/>
                    </a:schemeClr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Tahoma" pitchFamily="34" charset="0"/>
                  <a:ea typeface="Tahoma" pitchFamily="34" charset="0"/>
                  <a:cs typeface="Tahoma" pitchFamily="34" charset="0"/>
                </a:rPr>
                <a:t>Teacher</a:t>
              </a:r>
            </a:p>
          </p:txBody>
        </p:sp>
      </p:grpSp>
      <p:sp>
        <p:nvSpPr>
          <p:cNvPr id="21" name="Oval 20"/>
          <p:cNvSpPr/>
          <p:nvPr/>
        </p:nvSpPr>
        <p:spPr>
          <a:xfrm>
            <a:off x="3214688" y="3652837"/>
            <a:ext cx="2071687" cy="2214563"/>
          </a:xfrm>
          <a:prstGeom prst="ellipse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Box 1"/>
          <p:cNvSpPr txBox="1">
            <a:spLocks noChangeArrowheads="1"/>
          </p:cNvSpPr>
          <p:nvPr/>
        </p:nvSpPr>
        <p:spPr bwMode="auto">
          <a:xfrm>
            <a:off x="755576" y="1484784"/>
            <a:ext cx="714375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lgerian" panose="04020705040A02060702" pitchFamily="82" charset="0"/>
              </a:rPr>
              <a:t>BE INVOLVED</a:t>
            </a:r>
            <a:r>
              <a:rPr lang="en-US" altLang="en-US" sz="1800" b="1" dirty="0"/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Please check the almanac regularly and acknowledge.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Please check their books regularly and keep us informed. In case of  long absence , send a note through almanac so that teacher  with your  support can get the work completed by the child.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 err="1">
                <a:solidFill>
                  <a:srgbClr val="FF0000"/>
                </a:solidFill>
                <a:latin typeface="Bahnschrift SemiBold" panose="020B0502040204020203" pitchFamily="34" charset="0"/>
              </a:rPr>
              <a:t>Edmatix</a:t>
            </a: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 Parent app.</a:t>
            </a:r>
          </a:p>
          <a:p>
            <a:pPr marL="285750" indent="-285750" eaLnBrk="1" hangingPunct="1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en-US" sz="1800" b="1" dirty="0">
                <a:solidFill>
                  <a:srgbClr val="FF0000"/>
                </a:solidFill>
                <a:latin typeface="Bahnschrift SemiBold" panose="020B0502040204020203" pitchFamily="34" charset="0"/>
              </a:rPr>
              <a:t>If any concern kindly communicate through almanac.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Algerian" panose="04020705040A02060702" pitchFamily="82" charset="0"/>
              </a:rPr>
              <a:t>SUPPORT</a:t>
            </a:r>
            <a:r>
              <a:rPr lang="en-US" altLang="en-US" sz="1800" b="1" dirty="0"/>
              <a:t>:  </a:t>
            </a:r>
            <a:r>
              <a:rPr lang="en-US" altLang="en-US" sz="1800" b="1" dirty="0">
                <a:solidFill>
                  <a:srgbClr val="FF0000"/>
                </a:solidFill>
              </a:rPr>
              <a:t>SCHOOL RULES AND GOALS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928938" y="-642938"/>
            <a:ext cx="3124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/>
              <a:t>YOUR  SUPPORT </a:t>
            </a:r>
          </a:p>
        </p:txBody>
      </p:sp>
    </p:spTree>
    <p:extLst>
      <p:ext uri="{BB962C8B-B14F-4D97-AF65-F5344CB8AC3E}">
        <p14:creationId xmlns:p14="http://schemas.microsoft.com/office/powerpoint/2010/main" val="649172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blob:https://web.whatsapp.com/07fce036-94c7-4ffe-8496-2310eefd5577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620688"/>
            <a:ext cx="8144073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203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eparation 3"/>
          <p:cNvSpPr/>
          <p:nvPr/>
        </p:nvSpPr>
        <p:spPr>
          <a:xfrm>
            <a:off x="2209800" y="660400"/>
            <a:ext cx="4267200" cy="990600"/>
          </a:xfrm>
          <a:prstGeom prst="flowChartPreparation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b="1" dirty="0">
                <a:solidFill>
                  <a:schemeClr val="tx1"/>
                </a:solidFill>
                <a:latin typeface="Verdana" pitchFamily="34" charset="0"/>
                <a:ea typeface="Verdana" pitchFamily="34" charset="0"/>
              </a:rPr>
              <a:t>COMMUNICATION</a:t>
            </a:r>
            <a:endParaRPr lang="en-US" b="1" dirty="0">
              <a:solidFill>
                <a:schemeClr val="tx1"/>
              </a:solidFill>
              <a:latin typeface="Verdana" pitchFamily="34" charset="0"/>
              <a:ea typeface="Verdana" pitchFamily="34" charset="0"/>
            </a:endParaRP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3790445814"/>
              </p:ext>
            </p:extLst>
          </p:nvPr>
        </p:nvGraphicFramePr>
        <p:xfrm>
          <a:off x="1274417" y="1651000"/>
          <a:ext cx="6781800" cy="4321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467544" y="1196752"/>
          <a:ext cx="764383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268592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F9F0E-2093-15E8-C65B-1AB928B251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IN" dirty="0"/>
            </a:br>
            <a:r>
              <a:rPr lang="en-IN" sz="1800" b="1" kern="1200" dirty="0">
                <a:solidFill>
                  <a:srgbClr val="7030A0"/>
                </a:solidFill>
                <a:latin typeface="Algerian" pitchFamily="82" charset="0"/>
              </a:rPr>
              <a:t>INNOVATION IN THE PRACTICES</a:t>
            </a:r>
            <a:endParaRPr lang="en-US" sz="1800" b="1" dirty="0">
              <a:solidFill>
                <a:srgbClr val="7030A0"/>
              </a:solidFill>
            </a:endParaRPr>
          </a:p>
        </p:txBody>
      </p:sp>
      <p:graphicFrame>
        <p:nvGraphicFramePr>
          <p:cNvPr id="5" name="Table 2">
            <a:extLst>
              <a:ext uri="{FF2B5EF4-FFF2-40B4-BE49-F238E27FC236}">
                <a16:creationId xmlns:a16="http://schemas.microsoft.com/office/drawing/2014/main" id="{C34EF4A5-8505-88FE-5B7E-C9153DE1E6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3531570"/>
              </p:ext>
            </p:extLst>
          </p:nvPr>
        </p:nvGraphicFramePr>
        <p:xfrm>
          <a:off x="600765" y="1600201"/>
          <a:ext cx="7801115" cy="44692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60223">
                  <a:extLst>
                    <a:ext uri="{9D8B030D-6E8A-4147-A177-3AD203B41FA5}">
                      <a16:colId xmlns:a16="http://schemas.microsoft.com/office/drawing/2014/main" val="3752653008"/>
                    </a:ext>
                  </a:extLst>
                </a:gridCol>
                <a:gridCol w="1560223">
                  <a:extLst>
                    <a:ext uri="{9D8B030D-6E8A-4147-A177-3AD203B41FA5}">
                      <a16:colId xmlns:a16="http://schemas.microsoft.com/office/drawing/2014/main" val="3467452225"/>
                    </a:ext>
                  </a:extLst>
                </a:gridCol>
                <a:gridCol w="1560223">
                  <a:extLst>
                    <a:ext uri="{9D8B030D-6E8A-4147-A177-3AD203B41FA5}">
                      <a16:colId xmlns:a16="http://schemas.microsoft.com/office/drawing/2014/main" val="1716809678"/>
                    </a:ext>
                  </a:extLst>
                </a:gridCol>
                <a:gridCol w="1560223">
                  <a:extLst>
                    <a:ext uri="{9D8B030D-6E8A-4147-A177-3AD203B41FA5}">
                      <a16:colId xmlns:a16="http://schemas.microsoft.com/office/drawing/2014/main" val="2222320396"/>
                    </a:ext>
                  </a:extLst>
                </a:gridCol>
                <a:gridCol w="1560223">
                  <a:extLst>
                    <a:ext uri="{9D8B030D-6E8A-4147-A177-3AD203B41FA5}">
                      <a16:colId xmlns:a16="http://schemas.microsoft.com/office/drawing/2014/main" val="1028732857"/>
                    </a:ext>
                  </a:extLst>
                </a:gridCol>
              </a:tblGrid>
              <a:tr h="4469296"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IN" sz="1400" strike="noStrike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COMMUNICATION</a:t>
                      </a:r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Only Wednesday</a:t>
                      </a:r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IN" sz="16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Hindi/Telugu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IN" sz="1400" dirty="0">
                        <a:solidFill>
                          <a:schemeClr val="tx1"/>
                        </a:solidFill>
                        <a:latin typeface="Algerian" pitchFamily="82" charset="0"/>
                      </a:endParaRPr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IN" sz="1400" dirty="0">
                        <a:solidFill>
                          <a:schemeClr val="tx1"/>
                        </a:solidFill>
                        <a:latin typeface="Algerian" pitchFamily="82" charset="0"/>
                      </a:endParaRPr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IN" sz="14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8</a:t>
                      </a: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.30  &amp; 9.00 </a:t>
                      </a:r>
                      <a:r>
                        <a:rPr lang="en-IN" sz="1400" kern="1200" dirty="0" err="1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a.m</a:t>
                      </a:r>
                      <a:endParaRPr lang="en-IN" sz="1400" kern="1200" dirty="0">
                        <a:solidFill>
                          <a:schemeClr val="tx1"/>
                        </a:solidFill>
                        <a:latin typeface="Algerian" pitchFamily="82" charset="0"/>
                      </a:endParaRPr>
                    </a:p>
                    <a:p>
                      <a:pPr marL="285750" lvl="0" indent="-28575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Discussion</a:t>
                      </a:r>
                    </a:p>
                    <a:p>
                      <a:pPr marL="285750" lvl="0" indent="-28575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Grievance</a:t>
                      </a:r>
                    </a:p>
                    <a:p>
                      <a:pPr marL="285750" lvl="0" indent="-28575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Class Assembly</a:t>
                      </a:r>
                    </a:p>
                    <a:p>
                      <a:pPr lvl="0" algn="ctr" defTabSz="53340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endParaRPr lang="en-IN" sz="1800" kern="1200" dirty="0">
                        <a:solidFill>
                          <a:schemeClr val="tx1"/>
                        </a:solidFill>
                        <a:latin typeface="Algerian" pitchFamily="82" charset="0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pPr lvl="0" algn="ctr" defTabSz="5778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Duration  of a period </a:t>
                      </a:r>
                    </a:p>
                    <a:p>
                      <a:pPr lvl="0" algn="ctr" defTabSz="57785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35000"/>
                        </a:spcAft>
                      </a:pP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45minutes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r>
                        <a:rPr lang="en-IN" sz="18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   </a:t>
                      </a:r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Word of</a:t>
                      </a:r>
                    </a:p>
                    <a:p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   THE DAY</a:t>
                      </a:r>
                      <a:r>
                        <a:rPr lang="en-IN" sz="18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   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endParaRPr lang="en-IN" dirty="0"/>
                    </a:p>
                    <a:p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  Corporate </a:t>
                      </a:r>
                    </a:p>
                    <a:p>
                      <a:r>
                        <a:rPr lang="en-IN" sz="1400" kern="1200" dirty="0">
                          <a:solidFill>
                            <a:schemeClr val="tx1"/>
                          </a:solidFill>
                          <a:latin typeface="Algerian" pitchFamily="82" charset="0"/>
                        </a:rPr>
                        <a:t>    T - Shirt</a:t>
                      </a:r>
                      <a:endParaRPr 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04055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30747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10F1AB3-205C-5E7A-D385-D75977BF24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4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7943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24" y="583593"/>
            <a:ext cx="7215238" cy="1508105"/>
          </a:xfrm>
          <a:prstGeom prst="rect">
            <a:avLst/>
          </a:prstGeom>
          <a:noFill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US" sz="3600" b="1" u="sng" dirty="0">
                <a:solidFill>
                  <a:schemeClr val="tx1"/>
                </a:solidFill>
              </a:rPr>
              <a:t>Fees</a:t>
            </a:r>
          </a:p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Tuition </a:t>
            </a:r>
          </a:p>
          <a:p>
            <a:pPr algn="ctr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</a:rPr>
              <a:t>Transport </a:t>
            </a:r>
          </a:p>
        </p:txBody>
      </p:sp>
      <p:pic>
        <p:nvPicPr>
          <p:cNvPr id="5" name="Picture 2" descr="C:\Users\My Documents\Desktop\wh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155230"/>
            <a:ext cx="3714776" cy="264537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 descr="blob:https://web.whatsapp.com/a8745974-7a3f-45fb-b60e-0cd28c68c239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15" name="Picture 3" descr="C:\Users\HOME\Desktop\WhatsApp Image 2022-06-13 at 11.03.09 AM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55531" y="637209"/>
            <a:ext cx="6477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:\Users\HOME\Desktop\WhatsApp Image 2022-06-13 at 11.03.10 AM.jpeg">
            <a:extLst>
              <a:ext uri="{FF2B5EF4-FFF2-40B4-BE49-F238E27FC236}">
                <a16:creationId xmlns:a16="http://schemas.microsoft.com/office/drawing/2014/main" id="{949BF41B-B5B2-0005-0820-3415035DD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604434"/>
            <a:ext cx="5257800" cy="4881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8684610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8" name="AutoShape 4" descr="C:\Users\HOME\Desktop\116391546-principal-school-parents-kids-teacher-meeting-in-office-unhappy-mom-son-talk-with-angry-principal-sc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1" name="Picture 7" descr="20,876 Principal Stock Photos and Images - 123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447800"/>
            <a:ext cx="3829050" cy="3124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219200" y="304800"/>
            <a:ext cx="6705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b="1" dirty="0">
              <a:latin typeface="Algerian" pitchFamily="82" charset="0"/>
            </a:endParaRPr>
          </a:p>
          <a:p>
            <a:pPr algn="ctr"/>
            <a:r>
              <a:rPr lang="tel" sz="2400" b="1" dirty="0">
                <a:latin typeface="Algerian" pitchFamily="82" charset="0"/>
              </a:rPr>
              <a:t>ACADEMIC INCHARGE</a:t>
            </a:r>
            <a:r>
              <a:rPr lang="en-IN" sz="2400" b="1" dirty="0">
                <a:latin typeface="Algerian" pitchFamily="82" charset="0"/>
              </a:rPr>
              <a:t>-A day with Parents</a:t>
            </a:r>
            <a:endParaRPr lang="en-US" sz="2400" b="1" dirty="0">
              <a:latin typeface="Algerian" pitchFamily="8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D3AAD5F-0A99-DAA5-D666-C7DDF4853C88}"/>
              </a:ext>
            </a:extLst>
          </p:cNvPr>
          <p:cNvGrpSpPr/>
          <p:nvPr/>
        </p:nvGrpSpPr>
        <p:grpSpPr>
          <a:xfrm>
            <a:off x="152400" y="1600200"/>
            <a:ext cx="4495800" cy="3581400"/>
            <a:chOff x="152400" y="914400"/>
            <a:chExt cx="4495800" cy="3581400"/>
          </a:xfrm>
        </p:grpSpPr>
        <p:sp>
          <p:nvSpPr>
            <p:cNvPr id="10" name="Oval Callout 9"/>
            <p:cNvSpPr/>
            <p:nvPr/>
          </p:nvSpPr>
          <p:spPr>
            <a:xfrm>
              <a:off x="762000" y="1752600"/>
              <a:ext cx="3200400" cy="2743200"/>
            </a:xfrm>
            <a:prstGeom prst="wedgeEllipseCallout">
              <a:avLst>
                <a:gd name="adj1" fmla="val 54601"/>
                <a:gd name="adj2" fmla="val -49758"/>
              </a:avLst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52400" y="914400"/>
              <a:ext cx="4495800" cy="34163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br>
                <a:rPr lang="en-IN" dirty="0">
                  <a:latin typeface="Algerian" pitchFamily="82" charset="0"/>
                </a:rPr>
              </a:br>
              <a:br>
                <a:rPr lang="en-IN" dirty="0">
                  <a:latin typeface="Algerian" pitchFamily="82" charset="0"/>
                </a:rPr>
              </a:br>
              <a:br>
                <a:rPr lang="en-IN" dirty="0">
                  <a:latin typeface="Algerian" pitchFamily="82" charset="0"/>
                </a:rPr>
              </a:br>
              <a:endParaRPr lang="en-IN" dirty="0">
                <a:latin typeface="Algerian" pitchFamily="82" charset="0"/>
              </a:endParaRPr>
            </a:p>
            <a:p>
              <a:pPr algn="ctr"/>
              <a:r>
                <a:rPr lang="tel" dirty="0">
                  <a:latin typeface="Algerian" pitchFamily="82" charset="0"/>
                </a:rPr>
                <a:t>WEDNESDAY</a:t>
              </a:r>
              <a:endParaRPr lang="en-IN" dirty="0">
                <a:latin typeface="Algerian" pitchFamily="82" charset="0"/>
              </a:endParaRPr>
            </a:p>
            <a:p>
              <a:pPr algn="ctr"/>
              <a:r>
                <a:rPr lang="en-IN" dirty="0">
                  <a:latin typeface="Algerian" pitchFamily="82" charset="0"/>
                </a:rPr>
                <a:t>Between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10 </a:t>
              </a:r>
              <a:r>
                <a:rPr lang="en-IN" dirty="0" err="1">
                  <a:latin typeface="Algerian" pitchFamily="82" charset="0"/>
                </a:rPr>
                <a:t>a.m</a:t>
              </a:r>
              <a:r>
                <a:rPr lang="en-IN" dirty="0">
                  <a:latin typeface="Algerian" pitchFamily="82" charset="0"/>
                </a:rPr>
                <a:t>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&amp;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3.00 </a:t>
              </a:r>
              <a:r>
                <a:rPr lang="en-IN" dirty="0" err="1">
                  <a:latin typeface="Algerian" pitchFamily="82" charset="0"/>
                </a:rPr>
                <a:t>p.m</a:t>
              </a:r>
              <a:endParaRPr lang="en-IN" dirty="0">
                <a:latin typeface="Algerian" pitchFamily="82" charset="0"/>
              </a:endParaRPr>
            </a:p>
            <a:p>
              <a:pPr algn="ctr"/>
              <a:r>
                <a:rPr lang="en-IN" dirty="0">
                  <a:latin typeface="Algerian" pitchFamily="82" charset="0"/>
                </a:rPr>
                <a:t>   For prior appointment   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contact </a:t>
              </a:r>
            </a:p>
            <a:p>
              <a:pPr algn="ctr"/>
              <a:r>
                <a:rPr lang="en-IN" dirty="0">
                  <a:latin typeface="Algerian" pitchFamily="82" charset="0"/>
                </a:rPr>
                <a:t>Front Office</a:t>
              </a:r>
              <a:endParaRPr lang="en-US" dirty="0">
                <a:latin typeface="Algerian" pitchFamily="82" charset="0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1981200" y="2362200"/>
            <a:ext cx="56292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9600" dirty="0">
                <a:latin typeface="Brush Script MT" pitchFamily="66" charset="0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67744" y="1052736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lgerian" panose="04020705040A02060702" pitchFamily="82" charset="0"/>
              </a:rPr>
              <a:t>HIGHEST SCORE – SUBJECT WISE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619672" y="2060848"/>
          <a:ext cx="6096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72408">
                  <a:extLst>
                    <a:ext uri="{9D8B030D-6E8A-4147-A177-3AD203B41FA5}">
                      <a16:colId xmlns:a16="http://schemas.microsoft.com/office/drawing/2014/main" val="3252679284"/>
                    </a:ext>
                  </a:extLst>
                </a:gridCol>
                <a:gridCol w="2423592">
                  <a:extLst>
                    <a:ext uri="{9D8B030D-6E8A-4147-A177-3AD203B41FA5}">
                      <a16:colId xmlns:a16="http://schemas.microsoft.com/office/drawing/2014/main" val="362979888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lgerian" panose="04020705040A02060702" pitchFamily="82" charset="0"/>
                        </a:rPr>
                        <a:t>SUBJECT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lgerian" panose="04020705040A02060702" pitchFamily="82" charset="0"/>
                        </a:rPr>
                        <a:t>MARKS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965943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tx1"/>
                          </a:solidFill>
                          <a:latin typeface="Algerian" panose="04020705040A02060702" pitchFamily="82" charset="0"/>
                        </a:rPr>
                        <a:t>ENGLISH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22029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2</a:t>
                      </a:r>
                      <a:r>
                        <a:rPr lang="en-US" b="1" baseline="30000" dirty="0">
                          <a:latin typeface="Algerian" panose="04020705040A02060702" pitchFamily="82" charset="0"/>
                        </a:rPr>
                        <a:t>nd</a:t>
                      </a:r>
                      <a:r>
                        <a:rPr lang="en-US" b="1" dirty="0">
                          <a:latin typeface="Algerian" panose="04020705040A02060702" pitchFamily="82" charset="0"/>
                        </a:rPr>
                        <a:t> LANGUAGE</a:t>
                      </a:r>
                      <a:r>
                        <a:rPr lang="en-US" b="1" baseline="0" dirty="0">
                          <a:latin typeface="Algerian" panose="04020705040A02060702" pitchFamily="82" charset="0"/>
                        </a:rPr>
                        <a:t> (HINDI)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12209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2</a:t>
                      </a:r>
                      <a:r>
                        <a:rPr lang="en-US" b="1" baseline="30000" dirty="0">
                          <a:latin typeface="Algerian" panose="04020705040A02060702" pitchFamily="82" charset="0"/>
                        </a:rPr>
                        <a:t>nd</a:t>
                      </a:r>
                      <a:r>
                        <a:rPr lang="en-US" b="1" dirty="0">
                          <a:latin typeface="Algerian" panose="04020705040A02060702" pitchFamily="82" charset="0"/>
                        </a:rPr>
                        <a:t> LANGUAGE</a:t>
                      </a:r>
                      <a:r>
                        <a:rPr lang="en-US" b="1" baseline="0" dirty="0">
                          <a:latin typeface="Algerian" panose="04020705040A02060702" pitchFamily="82" charset="0"/>
                        </a:rPr>
                        <a:t> (TELUGU)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2726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MATH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1915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G.SCIENCE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65523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SOCIAL 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97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19383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INFORMATIO</a:t>
                      </a:r>
                      <a:r>
                        <a:rPr lang="en-US" b="1" baseline="0" dirty="0">
                          <a:latin typeface="Algerian" panose="04020705040A02060702" pitchFamily="82" charset="0"/>
                        </a:rPr>
                        <a:t>N TECHNOLOGY</a:t>
                      </a:r>
                      <a:endParaRPr lang="en-US" b="1" dirty="0">
                        <a:latin typeface="Algerian" panose="04020705040A02060702" pitchFamily="8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Algerian" panose="04020705040A02060702" pitchFamily="82" charset="0"/>
                        </a:rPr>
                        <a:t>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7704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94152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48680"/>
            <a:ext cx="828092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984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7992888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8868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2199191"/>
              </p:ext>
            </p:extLst>
          </p:nvPr>
        </p:nvGraphicFramePr>
        <p:xfrm>
          <a:off x="1517041" y="1143000"/>
          <a:ext cx="2736304" cy="40641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63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0831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ENGLISH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 LANG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 T/H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568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III LANG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T/H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95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10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GENERALSCIENCE</a:t>
                      </a:r>
                    </a:p>
                    <a:p>
                      <a:pPr algn="ctr"/>
                      <a:endParaRPr lang="en-US" sz="16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2031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SOCIAL SCIENCE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237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267200" y="2184242"/>
            <a:ext cx="38862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 u="sng" dirty="0">
                <a:latin typeface="Algerian" pitchFamily="82" charset="0"/>
              </a:rPr>
              <a:t>Academics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864CB6-985A-929D-80C0-FD44A6614F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087" y="615796"/>
            <a:ext cx="5851826" cy="4936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26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EA35443-AE22-0E88-BC6C-8ED7A7D592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9454041"/>
              </p:ext>
            </p:extLst>
          </p:nvPr>
        </p:nvGraphicFramePr>
        <p:xfrm>
          <a:off x="2133600" y="685800"/>
          <a:ext cx="4136136" cy="5048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5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1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99"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  <a:latin typeface="Algerian" pitchFamily="82" charset="0"/>
                          <a:ea typeface="Verdana" pitchFamily="34" charset="0"/>
                        </a:rPr>
                        <a:t>SUBJECT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3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  CLASS   </a:t>
                      </a:r>
                      <a:r>
                        <a:rPr lang="en-IN" sz="1300" dirty="0">
                          <a:solidFill>
                            <a:srgbClr val="FF0000"/>
                          </a:solidFill>
                          <a:latin typeface="Algerian" pitchFamily="82" charset="0"/>
                        </a:rPr>
                        <a:t>V</a:t>
                      </a:r>
                      <a:endParaRPr lang="en-US" sz="1300" dirty="0">
                        <a:solidFill>
                          <a:srgbClr val="FF0000"/>
                        </a:solidFill>
                        <a:latin typeface="Algerian" pitchFamily="82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9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English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  </a:t>
                      </a:r>
                      <a:r>
                        <a:rPr lang="tel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Masarrath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Mrs </a:t>
                      </a:r>
                      <a:r>
                        <a:rPr lang="en-IN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  <a:cs typeface="Verdana" pitchFamily="34" charset="0"/>
                        </a:rPr>
                        <a:t>Sirisha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  <a:cs typeface="Verdana" pitchFamily="34" charset="0"/>
                      </a:endParaRP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14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 Lang. Hindi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Thamkin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Kausar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 </a:t>
                      </a:r>
                      <a:r>
                        <a:rPr lang="en-IN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Divya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150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II Lang. Telugu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Jayalakshmi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 Uma </a:t>
                      </a:r>
                      <a:r>
                        <a:rPr lang="en-US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Maheshwari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14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III Lang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Hindi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 </a:t>
                      </a:r>
                      <a:r>
                        <a:rPr lang="en-IN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Keya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IN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Sangeetha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148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III Lang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Telugu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IN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Tulasi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IN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Sujatha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 Pooja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35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Math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IN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Padmavati</a:t>
                      </a:r>
                      <a:r>
                        <a:rPr lang="en-IN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en-IN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Vinitha</a:t>
                      </a:r>
                      <a:r>
                        <a:rPr lang="en-IN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100" b="1" baseline="0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16724"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G.Science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tel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Ashwini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  </a:t>
                      </a:r>
                      <a:r>
                        <a:rPr lang="tel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Aruna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357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Social Science</a:t>
                      </a:r>
                    </a:p>
                    <a:p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100" b="1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tel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Nagalaxmi </a:t>
                      </a:r>
                      <a:endParaRPr lang="en-IN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  <a:p>
                      <a:r>
                        <a:rPr lang="tel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 Rajeshwari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1959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IT</a:t>
                      </a: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Mrs</a:t>
                      </a:r>
                      <a:r>
                        <a:rPr lang="en-US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r>
                        <a:rPr lang="tel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Shwetha</a:t>
                      </a:r>
                      <a:r>
                        <a:rPr lang="en-IN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, Mrs </a:t>
                      </a:r>
                      <a:r>
                        <a:rPr lang="en-IN" sz="1100" b="1" baseline="0" dirty="0" err="1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Kalpana</a:t>
                      </a:r>
                      <a:r>
                        <a:rPr lang="en-IN" sz="1100" b="1" baseline="0" dirty="0">
                          <a:solidFill>
                            <a:schemeClr val="tx1"/>
                          </a:solidFill>
                          <a:latin typeface="Verdana" pitchFamily="34" charset="0"/>
                          <a:ea typeface="Verdana" pitchFamily="34" charset="0"/>
                        </a:rPr>
                        <a:t> </a:t>
                      </a:r>
                      <a:endParaRPr lang="en-US" sz="1100" b="1" dirty="0">
                        <a:solidFill>
                          <a:schemeClr val="tx1"/>
                        </a:solidFill>
                        <a:latin typeface="Verdana" pitchFamily="34" charset="0"/>
                        <a:ea typeface="Verdana" pitchFamily="34" charset="0"/>
                      </a:endParaRPr>
                    </a:p>
                  </a:txBody>
                  <a:tcPr marL="84125" marR="84125" marT="42062" marB="42062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840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845</TotalTime>
  <Words>1055</Words>
  <Application>Microsoft Office PowerPoint</Application>
  <PresentationFormat>On-screen Show (4:3)</PresentationFormat>
  <Paragraphs>480</Paragraphs>
  <Slides>38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INNOVATION IN THE PRACTICES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vinitharani@outlook.com</cp:lastModifiedBy>
  <cp:revision>85</cp:revision>
  <dcterms:created xsi:type="dcterms:W3CDTF">2006-08-16T00:00:00Z</dcterms:created>
  <dcterms:modified xsi:type="dcterms:W3CDTF">2023-06-16T11:36:23Z</dcterms:modified>
</cp:coreProperties>
</file>