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12" r:id="rId3"/>
    <p:sldId id="319" r:id="rId4"/>
    <p:sldId id="258" r:id="rId5"/>
    <p:sldId id="316" r:id="rId6"/>
    <p:sldId id="317" r:id="rId7"/>
    <p:sldId id="318" r:id="rId8"/>
    <p:sldId id="292" r:id="rId9"/>
    <p:sldId id="291" r:id="rId10"/>
    <p:sldId id="283" r:id="rId11"/>
    <p:sldId id="277" r:id="rId12"/>
    <p:sldId id="296" r:id="rId13"/>
    <p:sldId id="297" r:id="rId14"/>
    <p:sldId id="298" r:id="rId15"/>
    <p:sldId id="275" r:id="rId16"/>
    <p:sldId id="299" r:id="rId17"/>
    <p:sldId id="300" r:id="rId18"/>
    <p:sldId id="303" r:id="rId19"/>
    <p:sldId id="301" r:id="rId20"/>
    <p:sldId id="302" r:id="rId21"/>
    <p:sldId id="314" r:id="rId22"/>
    <p:sldId id="305" r:id="rId23"/>
    <p:sldId id="309" r:id="rId24"/>
    <p:sldId id="280" r:id="rId25"/>
    <p:sldId id="282" r:id="rId26"/>
    <p:sldId id="308" r:id="rId27"/>
    <p:sldId id="260" r:id="rId28"/>
    <p:sldId id="290" r:id="rId29"/>
    <p:sldId id="289" r:id="rId30"/>
    <p:sldId id="287" r:id="rId31"/>
    <p:sldId id="286" r:id="rId32"/>
    <p:sldId id="313" r:id="rId33"/>
    <p:sldId id="321" r:id="rId34"/>
    <p:sldId id="284" r:id="rId35"/>
    <p:sldId id="272" r:id="rId36"/>
    <p:sldId id="274" r:id="rId37"/>
    <p:sldId id="273" r:id="rId38"/>
    <p:sldId id="276" r:id="rId39"/>
    <p:sldId id="315" r:id="rId40"/>
    <p:sldId id="31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615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C6F95-04AC-4F6F-A8E3-63E996F112A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A5E84-CF2F-47FE-8A7B-1F7927BEAC3F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lgerian" pitchFamily="82" charset="0"/>
            </a:rPr>
            <a:t>KRISHNA ASHTAMI</a:t>
          </a:r>
        </a:p>
      </dgm:t>
    </dgm:pt>
    <dgm:pt modelId="{916875AB-16D3-4AA9-A690-F052E35D5269}" type="parTrans" cxnId="{AE0AF334-6CD1-4CF8-BFAA-980CF897B301}">
      <dgm:prSet/>
      <dgm:spPr/>
      <dgm:t>
        <a:bodyPr/>
        <a:lstStyle/>
        <a:p>
          <a:endParaRPr lang="en-US"/>
        </a:p>
      </dgm:t>
    </dgm:pt>
    <dgm:pt modelId="{8619CCBD-8B23-4FA3-8955-76A76B42433D}" type="sibTrans" cxnId="{AE0AF334-6CD1-4CF8-BFAA-980CF897B301}">
      <dgm:prSet/>
      <dgm:spPr/>
      <dgm:t>
        <a:bodyPr/>
        <a:lstStyle/>
        <a:p>
          <a:endParaRPr lang="en-US"/>
        </a:p>
      </dgm:t>
    </dgm:pt>
    <dgm:pt modelId="{2AC727FF-70BC-42A5-9D54-47EB4A0F55FD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DUSSEHRA</a:t>
          </a:r>
        </a:p>
      </dgm:t>
    </dgm:pt>
    <dgm:pt modelId="{688A5CCC-54D7-4D05-8283-1415ADEF8479}" type="parTrans" cxnId="{895DEDD4-3F4C-4773-A816-51A3397606B9}">
      <dgm:prSet/>
      <dgm:spPr/>
      <dgm:t>
        <a:bodyPr/>
        <a:lstStyle/>
        <a:p>
          <a:endParaRPr lang="en-US"/>
        </a:p>
      </dgm:t>
    </dgm:pt>
    <dgm:pt modelId="{A2698543-812D-41E5-8C21-6302FFB4C26F}" type="sibTrans" cxnId="{895DEDD4-3F4C-4773-A816-51A3397606B9}">
      <dgm:prSet/>
      <dgm:spPr>
        <a:noFill/>
      </dgm:spPr>
      <dgm:t>
        <a:bodyPr/>
        <a:lstStyle/>
        <a:p>
          <a:endParaRPr lang="en-US"/>
        </a:p>
      </dgm:t>
    </dgm:pt>
    <dgm:pt modelId="{93D39FD2-FBFC-4A62-A54B-34D20003F752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CHRISTMAS</a:t>
          </a:r>
        </a:p>
      </dgm:t>
    </dgm:pt>
    <dgm:pt modelId="{95C77C6E-1AD2-4EAC-9BD9-0DF8EE80BEF2}" type="parTrans" cxnId="{74BCEC0A-AA99-4060-8DB7-0D2EF23C5DFE}">
      <dgm:prSet/>
      <dgm:spPr/>
      <dgm:t>
        <a:bodyPr/>
        <a:lstStyle/>
        <a:p>
          <a:endParaRPr lang="en-US"/>
        </a:p>
      </dgm:t>
    </dgm:pt>
    <dgm:pt modelId="{2553EDA1-28C6-4240-808A-C2C30CDF9D9F}" type="sibTrans" cxnId="{74BCEC0A-AA99-4060-8DB7-0D2EF23C5DFE}">
      <dgm:prSet/>
      <dgm:spPr>
        <a:noFill/>
      </dgm:spPr>
      <dgm:t>
        <a:bodyPr/>
        <a:lstStyle/>
        <a:p>
          <a:endParaRPr lang="en-US"/>
        </a:p>
      </dgm:t>
    </dgm:pt>
    <dgm:pt modelId="{9A025BD0-265F-4C4E-89CA-D9093925CC46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RAMADAN</a:t>
          </a:r>
        </a:p>
      </dgm:t>
    </dgm:pt>
    <dgm:pt modelId="{BA1F5341-882B-412C-92D7-FED342112D77}" type="parTrans" cxnId="{5164F512-5613-4B9A-A3F9-56D576BD833E}">
      <dgm:prSet/>
      <dgm:spPr/>
      <dgm:t>
        <a:bodyPr/>
        <a:lstStyle/>
        <a:p>
          <a:endParaRPr lang="en-US"/>
        </a:p>
      </dgm:t>
    </dgm:pt>
    <dgm:pt modelId="{92CDF50B-FA1A-4A13-9633-501FC2F58B9D}" type="sibTrans" cxnId="{5164F512-5613-4B9A-A3F9-56D576BD833E}">
      <dgm:prSet/>
      <dgm:spPr>
        <a:noFill/>
      </dgm:spPr>
      <dgm:t>
        <a:bodyPr/>
        <a:lstStyle/>
        <a:p>
          <a:endParaRPr lang="en-US"/>
        </a:p>
      </dgm:t>
    </dgm:pt>
    <dgm:pt modelId="{3C2EF450-000E-4C17-8969-92399E618155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HOLI</a:t>
          </a:r>
        </a:p>
      </dgm:t>
    </dgm:pt>
    <dgm:pt modelId="{E4FFB3C8-3FE6-4D9A-92DC-420A6FD1112F}" type="parTrans" cxnId="{2C48B80D-5962-4A6E-8D64-61D6BFBD904D}">
      <dgm:prSet/>
      <dgm:spPr/>
      <dgm:t>
        <a:bodyPr/>
        <a:lstStyle/>
        <a:p>
          <a:endParaRPr lang="en-US"/>
        </a:p>
      </dgm:t>
    </dgm:pt>
    <dgm:pt modelId="{15C73359-06DB-4464-82A0-1F29A9585049}" type="sibTrans" cxnId="{2C48B80D-5962-4A6E-8D64-61D6BFBD904D}">
      <dgm:prSet/>
      <dgm:spPr>
        <a:noFill/>
      </dgm:spPr>
      <dgm:t>
        <a:bodyPr/>
        <a:lstStyle/>
        <a:p>
          <a:endParaRPr lang="en-US"/>
        </a:p>
      </dgm:t>
    </dgm:pt>
    <dgm:pt modelId="{86D63399-D4D2-4D86-8453-A2C810D3986F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SANKRANTHI</a:t>
          </a:r>
        </a:p>
      </dgm:t>
    </dgm:pt>
    <dgm:pt modelId="{661B5AF6-704F-4BC5-BCFD-B4EF1970F579}" type="parTrans" cxnId="{08B4F5D7-6591-4E3A-A4FE-65C41558223F}">
      <dgm:prSet/>
      <dgm:spPr/>
      <dgm:t>
        <a:bodyPr/>
        <a:lstStyle/>
        <a:p>
          <a:endParaRPr lang="en-US"/>
        </a:p>
      </dgm:t>
    </dgm:pt>
    <dgm:pt modelId="{002690EB-CC8D-4E93-B3B4-7C05D37E5F87}" type="sibTrans" cxnId="{08B4F5D7-6591-4E3A-A4FE-65C41558223F}">
      <dgm:prSet/>
      <dgm:spPr>
        <a:noFill/>
      </dgm:spPr>
      <dgm:t>
        <a:bodyPr/>
        <a:lstStyle/>
        <a:p>
          <a:endParaRPr lang="en-US"/>
        </a:p>
      </dgm:t>
    </dgm:pt>
    <dgm:pt modelId="{BD491304-F2B8-49EF-88A9-03B29B9BC299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RAKHI</a:t>
          </a:r>
        </a:p>
      </dgm:t>
    </dgm:pt>
    <dgm:pt modelId="{9990CA83-8B86-4012-A47B-79B0B6785B85}" type="parTrans" cxnId="{790AC985-C811-451C-BBFD-598FBC125FF9}">
      <dgm:prSet/>
      <dgm:spPr/>
      <dgm:t>
        <a:bodyPr/>
        <a:lstStyle/>
        <a:p>
          <a:endParaRPr lang="en-US"/>
        </a:p>
      </dgm:t>
    </dgm:pt>
    <dgm:pt modelId="{1792AF01-EA0C-457F-B55C-528CB2E528DF}" type="sibTrans" cxnId="{790AC985-C811-451C-BBFD-598FBC125FF9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CEA043E-C6E2-4EDF-84F8-7CB6715F36FC}">
      <dgm:prSet custScaleX="118478" custRadScaleRad="152544" custRadScaleInc="-30544"/>
      <dgm:spPr>
        <a:solidFill>
          <a:srgbClr val="92D050"/>
        </a:solidFill>
        <a:ln w="28575"/>
      </dgm:spPr>
      <dgm:t>
        <a:bodyPr/>
        <a:lstStyle/>
        <a:p>
          <a:endParaRPr lang="en-US"/>
        </a:p>
      </dgm:t>
    </dgm:pt>
    <dgm:pt modelId="{DFF4A996-95D5-4789-AF1C-2A2E008646AA}" type="parTrans" cxnId="{B89A851D-241E-4BB1-AEBA-BE0586CCA50D}">
      <dgm:prSet/>
      <dgm:spPr/>
      <dgm:t>
        <a:bodyPr/>
        <a:lstStyle/>
        <a:p>
          <a:endParaRPr lang="en-US"/>
        </a:p>
      </dgm:t>
    </dgm:pt>
    <dgm:pt modelId="{D5B9DBD4-256E-4513-8DBA-EFCA98A0CB41}" type="sibTrans" cxnId="{B89A851D-241E-4BB1-AEBA-BE0586CCA50D}">
      <dgm:prSet custScaleX="119156" custLinFactNeighborX="7130" custLinFactNeighborY="1316"/>
      <dgm:spPr/>
      <dgm:t>
        <a:bodyPr/>
        <a:lstStyle/>
        <a:p>
          <a:endParaRPr lang="en-US"/>
        </a:p>
      </dgm:t>
    </dgm:pt>
    <dgm:pt modelId="{A522FBC5-C60E-4142-8560-BC55491B4277}">
      <dgm:prSet custScaleX="118478" custRadScaleRad="152544" custRadScaleInc="-30544"/>
      <dgm:spPr>
        <a:solidFill>
          <a:srgbClr val="92D050"/>
        </a:solidFill>
        <a:ln w="28575"/>
      </dgm:spPr>
      <dgm:t>
        <a:bodyPr/>
        <a:lstStyle/>
        <a:p>
          <a:endParaRPr lang="en-US"/>
        </a:p>
      </dgm:t>
    </dgm:pt>
    <dgm:pt modelId="{3CD24774-6245-415B-A47C-97E0483DAA05}" type="parTrans" cxnId="{5E88CB8F-FA79-43F6-B40B-DB8FDF3A6C43}">
      <dgm:prSet/>
      <dgm:spPr/>
      <dgm:t>
        <a:bodyPr/>
        <a:lstStyle/>
        <a:p>
          <a:endParaRPr lang="en-US"/>
        </a:p>
      </dgm:t>
    </dgm:pt>
    <dgm:pt modelId="{E491F790-B930-4A7C-A0FD-A1B6E07E32DF}" type="sibTrans" cxnId="{5E88CB8F-FA79-43F6-B40B-DB8FDF3A6C43}">
      <dgm:prSet custScaleX="119156" custLinFactNeighborX="7130" custLinFactNeighborY="1316"/>
      <dgm:spPr/>
      <dgm:t>
        <a:bodyPr/>
        <a:lstStyle/>
        <a:p>
          <a:endParaRPr lang="en-US"/>
        </a:p>
      </dgm:t>
    </dgm:pt>
    <dgm:pt modelId="{F4D12606-A67C-46CC-8081-BFE0A580D747}">
      <dgm:prSet custScaleX="225466" custRadScaleRad="100308" custRadScaleInc="-168661"/>
      <dgm:spPr>
        <a:solidFill>
          <a:srgbClr val="92D050"/>
        </a:solidFill>
        <a:ln w="28575"/>
      </dgm:spPr>
      <dgm:t>
        <a:bodyPr/>
        <a:lstStyle/>
        <a:p>
          <a:endParaRPr lang="en-US"/>
        </a:p>
      </dgm:t>
    </dgm:pt>
    <dgm:pt modelId="{E3CCE274-9629-43B0-BD7B-F154F793DFF9}" type="parTrans" cxnId="{FA51D18C-9FEE-473F-A1D6-20D893E5939B}">
      <dgm:prSet/>
      <dgm:spPr/>
      <dgm:t>
        <a:bodyPr/>
        <a:lstStyle/>
        <a:p>
          <a:endParaRPr lang="en-US"/>
        </a:p>
      </dgm:t>
    </dgm:pt>
    <dgm:pt modelId="{E593EE58-979D-47DF-BC7D-EC44E7DEEB10}" type="sibTrans" cxnId="{FA51D18C-9FEE-473F-A1D6-20D893E5939B}">
      <dgm:prSet custLinFactNeighborX="-526" custLinFactNeighborY="-35"/>
      <dgm:spPr/>
      <dgm:t>
        <a:bodyPr/>
        <a:lstStyle/>
        <a:p>
          <a:endParaRPr lang="en-US"/>
        </a:p>
      </dgm:t>
    </dgm:pt>
    <dgm:pt modelId="{118DE388-C3FE-4563-BF9E-1500E9EE6965}">
      <dgm:prSet custRadScaleRad="91584" custRadScaleInc="-86083"/>
      <dgm:spPr>
        <a:solidFill>
          <a:srgbClr val="92D050"/>
        </a:solidFill>
        <a:ln w="28575"/>
      </dgm:spPr>
      <dgm:t>
        <a:bodyPr/>
        <a:lstStyle/>
        <a:p>
          <a:endParaRPr lang="en-US"/>
        </a:p>
      </dgm:t>
    </dgm:pt>
    <dgm:pt modelId="{7A250289-0FDA-4607-91C4-73DCA9A8F596}" type="parTrans" cxnId="{6F21D7B8-0EBF-4C57-9747-5D6DB022D210}">
      <dgm:prSet/>
      <dgm:spPr/>
      <dgm:t>
        <a:bodyPr/>
        <a:lstStyle/>
        <a:p>
          <a:endParaRPr lang="en-US"/>
        </a:p>
      </dgm:t>
    </dgm:pt>
    <dgm:pt modelId="{820DD109-EF84-417D-9943-AF4339C837D4}" type="sibTrans" cxnId="{6F21D7B8-0EBF-4C57-9747-5D6DB022D210}">
      <dgm:prSet custLinFactNeighborX="-526" custLinFactNeighborY="-35"/>
      <dgm:spPr/>
      <dgm:t>
        <a:bodyPr/>
        <a:lstStyle/>
        <a:p>
          <a:endParaRPr lang="en-US"/>
        </a:p>
      </dgm:t>
    </dgm:pt>
    <dgm:pt modelId="{C19FEFC3-6F3B-453D-AFA1-BEF060A7A930}" type="pres">
      <dgm:prSet presAssocID="{EFFC6F95-04AC-4F6F-A8E3-63E996F112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F4AD7-8A3B-4DD1-8015-DCF2B2EBE943}" type="pres">
      <dgm:prSet presAssocID="{A33A5E84-CF2F-47FE-8A7B-1F7927BEAC3F}" presName="centerShape" presStyleLbl="node0" presStyleIdx="0" presStyleCnt="1" custScaleX="142838" custLinFactNeighborX="460" custLinFactNeighborY="-3671"/>
      <dgm:spPr/>
      <dgm:t>
        <a:bodyPr/>
        <a:lstStyle/>
        <a:p>
          <a:endParaRPr lang="en-US"/>
        </a:p>
      </dgm:t>
    </dgm:pt>
    <dgm:pt modelId="{C2BEDD95-ADBF-4242-B577-B6406FB244D2}" type="pres">
      <dgm:prSet presAssocID="{2AC727FF-70BC-42A5-9D54-47EB4A0F55FD}" presName="node" presStyleLbl="node1" presStyleIdx="0" presStyleCnt="6" custScaleX="192763" custScaleY="104466" custRadScaleRad="93873" custRadScaleInc="-33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856F8-8A4E-4ADE-85C7-3D5B0EC43743}" type="pres">
      <dgm:prSet presAssocID="{2AC727FF-70BC-42A5-9D54-47EB4A0F55FD}" presName="dummy" presStyleCnt="0"/>
      <dgm:spPr/>
    </dgm:pt>
    <dgm:pt modelId="{03BD1E0B-37C7-41A0-8C7C-B400F7E532EB}" type="pres">
      <dgm:prSet presAssocID="{A2698543-812D-41E5-8C21-6302FFB4C26F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0264EB1-DCDB-4F6D-BA7E-8D3CEB5D120A}" type="pres">
      <dgm:prSet presAssocID="{93D39FD2-FBFC-4A62-A54B-34D20003F752}" presName="node" presStyleLbl="node1" presStyleIdx="1" presStyleCnt="6" custScaleX="230834" custRadScaleRad="160098" custRadScaleInc="-25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E71D0-C94C-4FE7-8C99-8B9435E9951A}" type="pres">
      <dgm:prSet presAssocID="{93D39FD2-FBFC-4A62-A54B-34D20003F752}" presName="dummy" presStyleCnt="0"/>
      <dgm:spPr/>
    </dgm:pt>
    <dgm:pt modelId="{9E86DE84-25ED-4B8F-BB3E-4467D952D026}" type="pres">
      <dgm:prSet presAssocID="{2553EDA1-28C6-4240-808A-C2C30CDF9D9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5DA84CAF-4DA6-42BF-9767-EF74AE1CC24A}" type="pres">
      <dgm:prSet presAssocID="{9A025BD0-265F-4C4E-89CA-D9093925CC46}" presName="node" presStyleLbl="node1" presStyleIdx="2" presStyleCnt="6" custScaleX="214622" custRadScaleRad="151852" custRadScaleInc="-168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9EB3E-EE5B-40A4-A4A0-782B34B8AB88}" type="pres">
      <dgm:prSet presAssocID="{9A025BD0-265F-4C4E-89CA-D9093925CC46}" presName="dummy" presStyleCnt="0"/>
      <dgm:spPr/>
    </dgm:pt>
    <dgm:pt modelId="{6EC9780F-EE7C-471E-9200-7C2854016DCE}" type="pres">
      <dgm:prSet presAssocID="{92CDF50B-FA1A-4A13-9633-501FC2F58B9D}" presName="sibTrans" presStyleLbl="sibTrans2D1" presStyleIdx="2" presStyleCnt="6"/>
      <dgm:spPr/>
      <dgm:t>
        <a:bodyPr/>
        <a:lstStyle/>
        <a:p>
          <a:endParaRPr lang="en-US"/>
        </a:p>
      </dgm:t>
    </dgm:pt>
    <dgm:pt modelId="{79CA6857-8BD1-4D19-B3AA-DC3A4BCC4F9F}" type="pres">
      <dgm:prSet presAssocID="{3C2EF450-000E-4C17-8969-92399E618155}" presName="node" presStyleLbl="node1" presStyleIdx="3" presStyleCnt="6" custScaleX="116250" custRadScaleRad="128229" custRadScaleInc="-265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1D5A5-65F2-4813-AA5D-A7D3528A61CB}" type="pres">
      <dgm:prSet presAssocID="{3C2EF450-000E-4C17-8969-92399E618155}" presName="dummy" presStyleCnt="0"/>
      <dgm:spPr/>
    </dgm:pt>
    <dgm:pt modelId="{3E4C5277-250B-4728-8A64-0F8BB6B72E7A}" type="pres">
      <dgm:prSet presAssocID="{15C73359-06DB-4464-82A0-1F29A958504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3EC02055-C2E1-499C-A365-8F54ECE686E4}" type="pres">
      <dgm:prSet presAssocID="{86D63399-D4D2-4D86-8453-A2C810D3986F}" presName="node" presStyleLbl="node1" presStyleIdx="4" presStyleCnt="6" custScaleX="225466" custRadScaleRad="100308" custRadScaleInc="-168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0DF53-F998-4EB4-BDF3-A9666BA46369}" type="pres">
      <dgm:prSet presAssocID="{86D63399-D4D2-4D86-8453-A2C810D3986F}" presName="dummy" presStyleCnt="0"/>
      <dgm:spPr/>
    </dgm:pt>
    <dgm:pt modelId="{36198457-5AD4-49A0-A101-7F5B8A3832AB}" type="pres">
      <dgm:prSet presAssocID="{002690EB-CC8D-4E93-B3B4-7C05D37E5F87}" presName="sibTrans" presStyleLbl="sibTrans2D1" presStyleIdx="4" presStyleCnt="6" custLinFactNeighborX="-526" custLinFactNeighborY="-35"/>
      <dgm:spPr/>
      <dgm:t>
        <a:bodyPr/>
        <a:lstStyle/>
        <a:p>
          <a:endParaRPr lang="en-US"/>
        </a:p>
      </dgm:t>
    </dgm:pt>
    <dgm:pt modelId="{558A851A-79F5-4C13-87BA-27F27C0180BF}" type="pres">
      <dgm:prSet presAssocID="{BD491304-F2B8-49EF-88A9-03B29B9BC299}" presName="node" presStyleLbl="node1" presStyleIdx="5" presStyleCnt="6" custScaleX="118478" custRadScaleRad="152544" custRadScaleInc="-30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248BB-F52F-4815-BFA1-6D77FB3773A3}" type="pres">
      <dgm:prSet presAssocID="{BD491304-F2B8-49EF-88A9-03B29B9BC299}" presName="dummy" presStyleCnt="0"/>
      <dgm:spPr/>
    </dgm:pt>
    <dgm:pt modelId="{6275DE04-5882-43F8-A2FB-13C965CC0CF4}" type="pres">
      <dgm:prSet presAssocID="{1792AF01-EA0C-457F-B55C-528CB2E528DF}" presName="sibTrans" presStyleLbl="sibTrans2D1" presStyleIdx="5" presStyleCnt="6" custScaleX="119156" custLinFactNeighborX="7130" custLinFactNeighborY="1316"/>
      <dgm:spPr/>
      <dgm:t>
        <a:bodyPr/>
        <a:lstStyle/>
        <a:p>
          <a:endParaRPr lang="en-US"/>
        </a:p>
      </dgm:t>
    </dgm:pt>
  </dgm:ptLst>
  <dgm:cxnLst>
    <dgm:cxn modelId="{7E7A6D97-B251-43DD-AA7E-C94CC0724C8A}" type="presOf" srcId="{15C73359-06DB-4464-82A0-1F29A9585049}" destId="{3E4C5277-250B-4728-8A64-0F8BB6B72E7A}" srcOrd="0" destOrd="0" presId="urn:microsoft.com/office/officeart/2005/8/layout/radial6"/>
    <dgm:cxn modelId="{BBEB9235-B070-4C94-A6DC-E206F52F20DC}" type="presOf" srcId="{92CDF50B-FA1A-4A13-9633-501FC2F58B9D}" destId="{6EC9780F-EE7C-471E-9200-7C2854016DCE}" srcOrd="0" destOrd="0" presId="urn:microsoft.com/office/officeart/2005/8/layout/radial6"/>
    <dgm:cxn modelId="{08B4F5D7-6591-4E3A-A4FE-65C41558223F}" srcId="{A33A5E84-CF2F-47FE-8A7B-1F7927BEAC3F}" destId="{86D63399-D4D2-4D86-8453-A2C810D3986F}" srcOrd="4" destOrd="0" parTransId="{661B5AF6-704F-4BC5-BCFD-B4EF1970F579}" sibTransId="{002690EB-CC8D-4E93-B3B4-7C05D37E5F87}"/>
    <dgm:cxn modelId="{D9A8D7B1-D446-4135-85BD-846A762186F0}" type="presOf" srcId="{2AC727FF-70BC-42A5-9D54-47EB4A0F55FD}" destId="{C2BEDD95-ADBF-4242-B577-B6406FB244D2}" srcOrd="0" destOrd="0" presId="urn:microsoft.com/office/officeart/2005/8/layout/radial6"/>
    <dgm:cxn modelId="{F9A04E48-1590-4E90-8826-97EDBEAC850D}" type="presOf" srcId="{9A025BD0-265F-4C4E-89CA-D9093925CC46}" destId="{5DA84CAF-4DA6-42BF-9767-EF74AE1CC24A}" srcOrd="0" destOrd="0" presId="urn:microsoft.com/office/officeart/2005/8/layout/radial6"/>
    <dgm:cxn modelId="{0A615F18-A4BB-417A-B7E9-4CD463520C87}" type="presOf" srcId="{A2698543-812D-41E5-8C21-6302FFB4C26F}" destId="{03BD1E0B-37C7-41A0-8C7C-B400F7E532EB}" srcOrd="0" destOrd="0" presId="urn:microsoft.com/office/officeart/2005/8/layout/radial6"/>
    <dgm:cxn modelId="{895DEDD4-3F4C-4773-A816-51A3397606B9}" srcId="{A33A5E84-CF2F-47FE-8A7B-1F7927BEAC3F}" destId="{2AC727FF-70BC-42A5-9D54-47EB4A0F55FD}" srcOrd="0" destOrd="0" parTransId="{688A5CCC-54D7-4D05-8283-1415ADEF8479}" sibTransId="{A2698543-812D-41E5-8C21-6302FFB4C26F}"/>
    <dgm:cxn modelId="{2273DCF2-7469-4147-9D11-76094B920C2D}" type="presOf" srcId="{3C2EF450-000E-4C17-8969-92399E618155}" destId="{79CA6857-8BD1-4D19-B3AA-DC3A4BCC4F9F}" srcOrd="0" destOrd="0" presId="urn:microsoft.com/office/officeart/2005/8/layout/radial6"/>
    <dgm:cxn modelId="{46F7A74B-51FD-4E62-A694-852E6E0A39D8}" type="presOf" srcId="{86D63399-D4D2-4D86-8453-A2C810D3986F}" destId="{3EC02055-C2E1-499C-A365-8F54ECE686E4}" srcOrd="0" destOrd="0" presId="urn:microsoft.com/office/officeart/2005/8/layout/radial6"/>
    <dgm:cxn modelId="{DFA64380-11C1-44E0-BC62-4482D01FBD2A}" type="presOf" srcId="{A33A5E84-CF2F-47FE-8A7B-1F7927BEAC3F}" destId="{E26F4AD7-8A3B-4DD1-8015-DCF2B2EBE943}" srcOrd="0" destOrd="0" presId="urn:microsoft.com/office/officeart/2005/8/layout/radial6"/>
    <dgm:cxn modelId="{5E88CB8F-FA79-43F6-B40B-DB8FDF3A6C43}" srcId="{EFFC6F95-04AC-4F6F-A8E3-63E996F112AA}" destId="{A522FBC5-C60E-4142-8560-BC55491B4277}" srcOrd="2" destOrd="0" parTransId="{3CD24774-6245-415B-A47C-97E0483DAA05}" sibTransId="{E491F790-B930-4A7C-A0FD-A1B6E07E32DF}"/>
    <dgm:cxn modelId="{9881027B-7280-44EA-AAD7-897BF5E293C1}" type="presOf" srcId="{EFFC6F95-04AC-4F6F-A8E3-63E996F112AA}" destId="{C19FEFC3-6F3B-453D-AFA1-BEF060A7A930}" srcOrd="0" destOrd="0" presId="urn:microsoft.com/office/officeart/2005/8/layout/radial6"/>
    <dgm:cxn modelId="{BD0F9802-9AF2-4D26-A36F-C42FA132C2F4}" type="presOf" srcId="{1792AF01-EA0C-457F-B55C-528CB2E528DF}" destId="{6275DE04-5882-43F8-A2FB-13C965CC0CF4}" srcOrd="0" destOrd="0" presId="urn:microsoft.com/office/officeart/2005/8/layout/radial6"/>
    <dgm:cxn modelId="{4AAE2E7C-9ACE-4770-B105-4F7F4739D558}" type="presOf" srcId="{93D39FD2-FBFC-4A62-A54B-34D20003F752}" destId="{30264EB1-DCDB-4F6D-BA7E-8D3CEB5D120A}" srcOrd="0" destOrd="0" presId="urn:microsoft.com/office/officeart/2005/8/layout/radial6"/>
    <dgm:cxn modelId="{FA51D18C-9FEE-473F-A1D6-20D893E5939B}" srcId="{EFFC6F95-04AC-4F6F-A8E3-63E996F112AA}" destId="{F4D12606-A67C-46CC-8081-BFE0A580D747}" srcOrd="3" destOrd="0" parTransId="{E3CCE274-9629-43B0-BD7B-F154F793DFF9}" sibTransId="{E593EE58-979D-47DF-BC7D-EC44E7DEEB10}"/>
    <dgm:cxn modelId="{D42B9118-ACAF-4922-8672-BD9C389BA052}" type="presOf" srcId="{002690EB-CC8D-4E93-B3B4-7C05D37E5F87}" destId="{36198457-5AD4-49A0-A101-7F5B8A3832AB}" srcOrd="0" destOrd="0" presId="urn:microsoft.com/office/officeart/2005/8/layout/radial6"/>
    <dgm:cxn modelId="{B89A851D-241E-4BB1-AEBA-BE0586CCA50D}" srcId="{EFFC6F95-04AC-4F6F-A8E3-63E996F112AA}" destId="{BCEA043E-C6E2-4EDF-84F8-7CB6715F36FC}" srcOrd="1" destOrd="0" parTransId="{DFF4A996-95D5-4789-AF1C-2A2E008646AA}" sibTransId="{D5B9DBD4-256E-4513-8DBA-EFCA98A0CB41}"/>
    <dgm:cxn modelId="{74BCEC0A-AA99-4060-8DB7-0D2EF23C5DFE}" srcId="{A33A5E84-CF2F-47FE-8A7B-1F7927BEAC3F}" destId="{93D39FD2-FBFC-4A62-A54B-34D20003F752}" srcOrd="1" destOrd="0" parTransId="{95C77C6E-1AD2-4EAC-9BD9-0DF8EE80BEF2}" sibTransId="{2553EDA1-28C6-4240-808A-C2C30CDF9D9F}"/>
    <dgm:cxn modelId="{5164F512-5613-4B9A-A3F9-56D576BD833E}" srcId="{A33A5E84-CF2F-47FE-8A7B-1F7927BEAC3F}" destId="{9A025BD0-265F-4C4E-89CA-D9093925CC46}" srcOrd="2" destOrd="0" parTransId="{BA1F5341-882B-412C-92D7-FED342112D77}" sibTransId="{92CDF50B-FA1A-4A13-9633-501FC2F58B9D}"/>
    <dgm:cxn modelId="{6F21D7B8-0EBF-4C57-9747-5D6DB022D210}" srcId="{EFFC6F95-04AC-4F6F-A8E3-63E996F112AA}" destId="{118DE388-C3FE-4563-BF9E-1500E9EE6965}" srcOrd="4" destOrd="0" parTransId="{7A250289-0FDA-4607-91C4-73DCA9A8F596}" sibTransId="{820DD109-EF84-417D-9943-AF4339C837D4}"/>
    <dgm:cxn modelId="{AE0AF334-6CD1-4CF8-BFAA-980CF897B301}" srcId="{EFFC6F95-04AC-4F6F-A8E3-63E996F112AA}" destId="{A33A5E84-CF2F-47FE-8A7B-1F7927BEAC3F}" srcOrd="0" destOrd="0" parTransId="{916875AB-16D3-4AA9-A690-F052E35D5269}" sibTransId="{8619CCBD-8B23-4FA3-8955-76A76B42433D}"/>
    <dgm:cxn modelId="{253822B9-773E-49CC-B9F8-8EA4810AD5DB}" type="presOf" srcId="{BD491304-F2B8-49EF-88A9-03B29B9BC299}" destId="{558A851A-79F5-4C13-87BA-27F27C0180BF}" srcOrd="0" destOrd="0" presId="urn:microsoft.com/office/officeart/2005/8/layout/radial6"/>
    <dgm:cxn modelId="{790AC985-C811-451C-BBFD-598FBC125FF9}" srcId="{A33A5E84-CF2F-47FE-8A7B-1F7927BEAC3F}" destId="{BD491304-F2B8-49EF-88A9-03B29B9BC299}" srcOrd="5" destOrd="0" parTransId="{9990CA83-8B86-4012-A47B-79B0B6785B85}" sibTransId="{1792AF01-EA0C-457F-B55C-528CB2E528DF}"/>
    <dgm:cxn modelId="{5AA69380-EACF-41C5-9BCB-F2309426433C}" type="presOf" srcId="{2553EDA1-28C6-4240-808A-C2C30CDF9D9F}" destId="{9E86DE84-25ED-4B8F-BB3E-4467D952D026}" srcOrd="0" destOrd="0" presId="urn:microsoft.com/office/officeart/2005/8/layout/radial6"/>
    <dgm:cxn modelId="{2C48B80D-5962-4A6E-8D64-61D6BFBD904D}" srcId="{A33A5E84-CF2F-47FE-8A7B-1F7927BEAC3F}" destId="{3C2EF450-000E-4C17-8969-92399E618155}" srcOrd="3" destOrd="0" parTransId="{E4FFB3C8-3FE6-4D9A-92DC-420A6FD1112F}" sibTransId="{15C73359-06DB-4464-82A0-1F29A9585049}"/>
    <dgm:cxn modelId="{E610B905-6565-4101-9B97-B9E46AD633AF}" type="presParOf" srcId="{C19FEFC3-6F3B-453D-AFA1-BEF060A7A930}" destId="{E26F4AD7-8A3B-4DD1-8015-DCF2B2EBE943}" srcOrd="0" destOrd="0" presId="urn:microsoft.com/office/officeart/2005/8/layout/radial6"/>
    <dgm:cxn modelId="{9EB03726-1478-4D66-9253-2205E2E807A5}" type="presParOf" srcId="{C19FEFC3-6F3B-453D-AFA1-BEF060A7A930}" destId="{C2BEDD95-ADBF-4242-B577-B6406FB244D2}" srcOrd="1" destOrd="0" presId="urn:microsoft.com/office/officeart/2005/8/layout/radial6"/>
    <dgm:cxn modelId="{22AAA420-8838-46CB-A6E7-CC299694AFA5}" type="presParOf" srcId="{C19FEFC3-6F3B-453D-AFA1-BEF060A7A930}" destId="{469856F8-8A4E-4ADE-85C7-3D5B0EC43743}" srcOrd="2" destOrd="0" presId="urn:microsoft.com/office/officeart/2005/8/layout/radial6"/>
    <dgm:cxn modelId="{A40F1BAF-FA40-465D-B8F1-D83030C3D19F}" type="presParOf" srcId="{C19FEFC3-6F3B-453D-AFA1-BEF060A7A930}" destId="{03BD1E0B-37C7-41A0-8C7C-B400F7E532EB}" srcOrd="3" destOrd="0" presId="urn:microsoft.com/office/officeart/2005/8/layout/radial6"/>
    <dgm:cxn modelId="{DA4CBB5F-DBBC-488C-A66B-94A63E4C7008}" type="presParOf" srcId="{C19FEFC3-6F3B-453D-AFA1-BEF060A7A930}" destId="{30264EB1-DCDB-4F6D-BA7E-8D3CEB5D120A}" srcOrd="4" destOrd="0" presId="urn:microsoft.com/office/officeart/2005/8/layout/radial6"/>
    <dgm:cxn modelId="{D7CCB726-FB1D-48A7-9C8C-0D922E3AC51A}" type="presParOf" srcId="{C19FEFC3-6F3B-453D-AFA1-BEF060A7A930}" destId="{019E71D0-C94C-4FE7-8C99-8B9435E9951A}" srcOrd="5" destOrd="0" presId="urn:microsoft.com/office/officeart/2005/8/layout/radial6"/>
    <dgm:cxn modelId="{2C8049AD-8064-40D7-BA7A-3B9AC637AA1B}" type="presParOf" srcId="{C19FEFC3-6F3B-453D-AFA1-BEF060A7A930}" destId="{9E86DE84-25ED-4B8F-BB3E-4467D952D026}" srcOrd="6" destOrd="0" presId="urn:microsoft.com/office/officeart/2005/8/layout/radial6"/>
    <dgm:cxn modelId="{1CF7B795-0149-426F-B7D3-C972AE527AAA}" type="presParOf" srcId="{C19FEFC3-6F3B-453D-AFA1-BEF060A7A930}" destId="{5DA84CAF-4DA6-42BF-9767-EF74AE1CC24A}" srcOrd="7" destOrd="0" presId="urn:microsoft.com/office/officeart/2005/8/layout/radial6"/>
    <dgm:cxn modelId="{3B581319-7F28-42CA-835B-B640B3FDF197}" type="presParOf" srcId="{C19FEFC3-6F3B-453D-AFA1-BEF060A7A930}" destId="{9059EB3E-EE5B-40A4-A4A0-782B34B8AB88}" srcOrd="8" destOrd="0" presId="urn:microsoft.com/office/officeart/2005/8/layout/radial6"/>
    <dgm:cxn modelId="{E9C54717-0751-477A-BA6E-6A454A5F14EB}" type="presParOf" srcId="{C19FEFC3-6F3B-453D-AFA1-BEF060A7A930}" destId="{6EC9780F-EE7C-471E-9200-7C2854016DCE}" srcOrd="9" destOrd="0" presId="urn:microsoft.com/office/officeart/2005/8/layout/radial6"/>
    <dgm:cxn modelId="{F10AC516-F079-469D-BC86-A0F7E1B9F378}" type="presParOf" srcId="{C19FEFC3-6F3B-453D-AFA1-BEF060A7A930}" destId="{79CA6857-8BD1-4D19-B3AA-DC3A4BCC4F9F}" srcOrd="10" destOrd="0" presId="urn:microsoft.com/office/officeart/2005/8/layout/radial6"/>
    <dgm:cxn modelId="{4092261C-D0F5-41AA-B86C-FCD2BEB2CB04}" type="presParOf" srcId="{C19FEFC3-6F3B-453D-AFA1-BEF060A7A930}" destId="{CC91D5A5-65F2-4813-AA5D-A7D3528A61CB}" srcOrd="11" destOrd="0" presId="urn:microsoft.com/office/officeart/2005/8/layout/radial6"/>
    <dgm:cxn modelId="{39FE2FBD-0DEB-411E-8C69-1EE804141EE5}" type="presParOf" srcId="{C19FEFC3-6F3B-453D-AFA1-BEF060A7A930}" destId="{3E4C5277-250B-4728-8A64-0F8BB6B72E7A}" srcOrd="12" destOrd="0" presId="urn:microsoft.com/office/officeart/2005/8/layout/radial6"/>
    <dgm:cxn modelId="{144FD52B-D0D3-4506-B0C5-29F18BC31086}" type="presParOf" srcId="{C19FEFC3-6F3B-453D-AFA1-BEF060A7A930}" destId="{3EC02055-C2E1-499C-A365-8F54ECE686E4}" srcOrd="13" destOrd="0" presId="urn:microsoft.com/office/officeart/2005/8/layout/radial6"/>
    <dgm:cxn modelId="{9111D1E4-36D4-4990-A637-5934F11570DD}" type="presParOf" srcId="{C19FEFC3-6F3B-453D-AFA1-BEF060A7A930}" destId="{80E0DF53-F998-4EB4-BDF3-A9666BA46369}" srcOrd="14" destOrd="0" presId="urn:microsoft.com/office/officeart/2005/8/layout/radial6"/>
    <dgm:cxn modelId="{2143EBC5-1F35-4F7F-8ADD-45BDDE30D2A8}" type="presParOf" srcId="{C19FEFC3-6F3B-453D-AFA1-BEF060A7A930}" destId="{36198457-5AD4-49A0-A101-7F5B8A3832AB}" srcOrd="15" destOrd="0" presId="urn:microsoft.com/office/officeart/2005/8/layout/radial6"/>
    <dgm:cxn modelId="{64A75DFA-7E55-485A-AFA1-B57235EE6892}" type="presParOf" srcId="{C19FEFC3-6F3B-453D-AFA1-BEF060A7A930}" destId="{558A851A-79F5-4C13-87BA-27F27C0180BF}" srcOrd="16" destOrd="0" presId="urn:microsoft.com/office/officeart/2005/8/layout/radial6"/>
    <dgm:cxn modelId="{77786FBF-25C1-40C3-AC08-53140FD22E1A}" type="presParOf" srcId="{C19FEFC3-6F3B-453D-AFA1-BEF060A7A930}" destId="{672248BB-F52F-4815-BFA1-6D77FB3773A3}" srcOrd="17" destOrd="0" presId="urn:microsoft.com/office/officeart/2005/8/layout/radial6"/>
    <dgm:cxn modelId="{E04D27D1-3EC0-432D-B541-D23BD3EC9524}" type="presParOf" srcId="{C19FEFC3-6F3B-453D-AFA1-BEF060A7A930}" destId="{6275DE04-5882-43F8-A2FB-13C965CC0CF4}" srcOrd="18" destOrd="0" presId="urn:microsoft.com/office/officeart/2005/8/layout/radial6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727B2-E269-4DC5-A24D-FC659A8BAAE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70424-9225-481E-9F0E-004E65F896D6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gm:t>
    </dgm:pt>
    <dgm:pt modelId="{DEB18568-440C-49B2-A746-6917B386E74D}" type="parTrans" cxnId="{44317D55-4D28-4AB6-B112-DC47199C0381}">
      <dgm:prSet/>
      <dgm:spPr/>
      <dgm:t>
        <a:bodyPr/>
        <a:lstStyle/>
        <a:p>
          <a:endParaRPr lang="en-US"/>
        </a:p>
      </dgm:t>
    </dgm:pt>
    <dgm:pt modelId="{914A3934-2747-4F71-9D05-610A2481099B}" type="sibTrans" cxnId="{44317D55-4D28-4AB6-B112-DC47199C0381}">
      <dgm:prSet/>
      <dgm:spPr/>
      <dgm:t>
        <a:bodyPr/>
        <a:lstStyle/>
        <a:p>
          <a:endParaRPr lang="en-US"/>
        </a:p>
      </dgm:t>
    </dgm:pt>
    <dgm:pt modelId="{A0EA6498-3460-47E9-B5E1-3DF2C71CFF91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gm:t>
    </dgm:pt>
    <dgm:pt modelId="{E8FC05E6-917B-49D9-BA13-F3FB05CCD927}" type="parTrans" cxnId="{CEAA239B-9C5B-4686-8760-26DD6CA21DD3}">
      <dgm:prSet/>
      <dgm:spPr/>
      <dgm:t>
        <a:bodyPr/>
        <a:lstStyle/>
        <a:p>
          <a:endParaRPr lang="en-US"/>
        </a:p>
      </dgm:t>
    </dgm:pt>
    <dgm:pt modelId="{35280AB9-006B-4EFC-89B2-CE5337795BFC}" type="sibTrans" cxnId="{CEAA239B-9C5B-4686-8760-26DD6CA21DD3}">
      <dgm:prSet/>
      <dgm:spPr/>
      <dgm:t>
        <a:bodyPr/>
        <a:lstStyle/>
        <a:p>
          <a:endParaRPr lang="en-US"/>
        </a:p>
      </dgm:t>
    </dgm:pt>
    <dgm:pt modelId="{AD207155-964E-421E-8178-A913C3011058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gm:t>
    </dgm:pt>
    <dgm:pt modelId="{7EDB4C91-88AA-440B-AC98-23F6CB61E6BC}" type="parTrans" cxnId="{98148676-8EE1-4957-A248-7CFCF847B274}">
      <dgm:prSet/>
      <dgm:spPr/>
      <dgm:t>
        <a:bodyPr/>
        <a:lstStyle/>
        <a:p>
          <a:endParaRPr lang="en-US"/>
        </a:p>
      </dgm:t>
    </dgm:pt>
    <dgm:pt modelId="{E669240A-099F-42D7-8CA4-3ADD820181C1}" type="sibTrans" cxnId="{98148676-8EE1-4957-A248-7CFCF847B274}">
      <dgm:prSet/>
      <dgm:spPr/>
      <dgm:t>
        <a:bodyPr/>
        <a:lstStyle/>
        <a:p>
          <a:endParaRPr lang="en-US"/>
        </a:p>
      </dgm:t>
    </dgm:pt>
    <dgm:pt modelId="{F2D3E697-3DA4-43AB-8F02-377914D25017}">
      <dgm:prSet phldrT="[Text]"/>
      <dgm:spPr/>
      <dgm:t>
        <a:bodyPr/>
        <a:lstStyle/>
        <a:p>
          <a:endParaRPr lang="en-US" dirty="0"/>
        </a:p>
      </dgm:t>
    </dgm:pt>
    <dgm:pt modelId="{A6779A6E-3881-4998-B220-620FE2933A59}" type="parTrans" cxnId="{BE604A4D-13D6-48CE-9619-4A2FE467F900}">
      <dgm:prSet/>
      <dgm:spPr/>
      <dgm:t>
        <a:bodyPr/>
        <a:lstStyle/>
        <a:p>
          <a:endParaRPr lang="en-US"/>
        </a:p>
      </dgm:t>
    </dgm:pt>
    <dgm:pt modelId="{0BA3E551-C7B6-42A8-9063-2EFFC1D17F23}" type="sibTrans" cxnId="{BE604A4D-13D6-48CE-9619-4A2FE467F900}">
      <dgm:prSet/>
      <dgm:spPr/>
      <dgm:t>
        <a:bodyPr/>
        <a:lstStyle/>
        <a:p>
          <a:endParaRPr lang="en-US"/>
        </a:p>
      </dgm:t>
    </dgm:pt>
    <dgm:pt modelId="{E585EE79-EEA2-4E8D-AAF9-34DBE77902FB}" type="pres">
      <dgm:prSet presAssocID="{7C7727B2-E269-4DC5-A24D-FC659A8BAAE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E64F8D-DAFC-4CB0-9EDF-D08048CFCBC3}" type="pres">
      <dgm:prSet presAssocID="{7C7727B2-E269-4DC5-A24D-FC659A8BAAE6}" presName="ellipse" presStyleLbl="trBgShp" presStyleIdx="0" presStyleCnt="1" custLinFactNeighborX="1318" custLinFactNeighborY="12277"/>
      <dgm:spPr>
        <a:solidFill>
          <a:srgbClr val="00B0F0">
            <a:alpha val="40000"/>
          </a:srgbClr>
        </a:solidFill>
      </dgm:spPr>
    </dgm:pt>
    <dgm:pt modelId="{F4EE7870-EC8C-4E31-AB48-7DD441829C15}" type="pres">
      <dgm:prSet presAssocID="{7C7727B2-E269-4DC5-A24D-FC659A8BAAE6}" presName="arrow1" presStyleLbl="fgShp" presStyleIdx="0" presStyleCnt="1" custLinFactNeighborX="2000" custLinFactNeighborY="5000"/>
      <dgm:spPr>
        <a:solidFill>
          <a:srgbClr val="00B0F0"/>
        </a:solidFill>
        <a:ln>
          <a:solidFill>
            <a:schemeClr val="tx1"/>
          </a:solidFill>
        </a:ln>
      </dgm:spPr>
    </dgm:pt>
    <dgm:pt modelId="{197A28FC-59FF-43C8-8154-0E64D64F32E9}" type="pres">
      <dgm:prSet presAssocID="{7C7727B2-E269-4DC5-A24D-FC659A8BAAE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3C38A-16DB-47A6-860D-71249FA446CA}" type="pres">
      <dgm:prSet presAssocID="{A0EA6498-3460-47E9-B5E1-3DF2C71CFF91}" presName="item1" presStyleLbl="node1" presStyleIdx="0" presStyleCnt="3" custScaleX="113334" custScaleY="60002" custLinFactNeighborX="66222" custLinFactNeighborY="-95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CC768-D290-407F-9A7B-F7A740E0DD01}" type="pres">
      <dgm:prSet presAssocID="{AD207155-964E-421E-8178-A913C3011058}" presName="item2" presStyleLbl="node1" presStyleIdx="1" presStyleCnt="3" custScaleX="117777" custScaleY="60000" custLinFactNeighborX="15556" custLinFactNeighborY="-2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04EDE-E7CE-4753-9E4D-0F1C94778922}" type="pres">
      <dgm:prSet presAssocID="{F2D3E697-3DA4-43AB-8F02-377914D25017}" presName="item3" presStyleLbl="node1" presStyleIdx="2" presStyleCnt="3" custScaleX="114579" custScaleY="62384" custLinFactNeighborX="-30488" custLinFactNeighborY="98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C1F7C-0374-4A53-8EF5-04688E723409}" type="pres">
      <dgm:prSet presAssocID="{7C7727B2-E269-4DC5-A24D-FC659A8BAAE6}" presName="funnel" presStyleLbl="trAlignAcc1" presStyleIdx="0" presStyleCnt="1" custLinFactNeighborX="714" custLinFactNeighborY="4464"/>
      <dgm:spPr>
        <a:solidFill>
          <a:srgbClr val="00B0F0">
            <a:alpha val="40000"/>
          </a:srgbClr>
        </a:solidFill>
        <a:ln w="38100">
          <a:solidFill>
            <a:schemeClr val="tx1"/>
          </a:solidFill>
        </a:ln>
      </dgm:spPr>
    </dgm:pt>
  </dgm:ptLst>
  <dgm:cxnLst>
    <dgm:cxn modelId="{44317D55-4D28-4AB6-B112-DC47199C0381}" srcId="{7C7727B2-E269-4DC5-A24D-FC659A8BAAE6}" destId="{32570424-9225-481E-9F0E-004E65F896D6}" srcOrd="0" destOrd="0" parTransId="{DEB18568-440C-49B2-A746-6917B386E74D}" sibTransId="{914A3934-2747-4F71-9D05-610A2481099B}"/>
    <dgm:cxn modelId="{A3DE2670-4C07-4269-8C14-86813E155E46}" type="presOf" srcId="{7C7727B2-E269-4DC5-A24D-FC659A8BAAE6}" destId="{E585EE79-EEA2-4E8D-AAF9-34DBE77902FB}" srcOrd="0" destOrd="0" presId="urn:microsoft.com/office/officeart/2005/8/layout/funnel1"/>
    <dgm:cxn modelId="{5609A883-8467-43EE-A319-AE042B1484A4}" type="presOf" srcId="{F2D3E697-3DA4-43AB-8F02-377914D25017}" destId="{197A28FC-59FF-43C8-8154-0E64D64F32E9}" srcOrd="0" destOrd="0" presId="urn:microsoft.com/office/officeart/2005/8/layout/funnel1"/>
    <dgm:cxn modelId="{7BE7BCA6-13F4-4048-B2AD-CB7965F9154B}" type="presOf" srcId="{AD207155-964E-421E-8178-A913C3011058}" destId="{C733C38A-16DB-47A6-860D-71249FA446CA}" srcOrd="0" destOrd="0" presId="urn:microsoft.com/office/officeart/2005/8/layout/funnel1"/>
    <dgm:cxn modelId="{BE604A4D-13D6-48CE-9619-4A2FE467F900}" srcId="{7C7727B2-E269-4DC5-A24D-FC659A8BAAE6}" destId="{F2D3E697-3DA4-43AB-8F02-377914D25017}" srcOrd="3" destOrd="0" parTransId="{A6779A6E-3881-4998-B220-620FE2933A59}" sibTransId="{0BA3E551-C7B6-42A8-9063-2EFFC1D17F23}"/>
    <dgm:cxn modelId="{CEAA239B-9C5B-4686-8760-26DD6CA21DD3}" srcId="{7C7727B2-E269-4DC5-A24D-FC659A8BAAE6}" destId="{A0EA6498-3460-47E9-B5E1-3DF2C71CFF91}" srcOrd="1" destOrd="0" parTransId="{E8FC05E6-917B-49D9-BA13-F3FB05CCD927}" sibTransId="{35280AB9-006B-4EFC-89B2-CE5337795BFC}"/>
    <dgm:cxn modelId="{45CCB677-BF5F-4D2E-B3D0-C20C91281C28}" type="presOf" srcId="{A0EA6498-3460-47E9-B5E1-3DF2C71CFF91}" destId="{451CC768-D290-407F-9A7B-F7A740E0DD01}" srcOrd="0" destOrd="0" presId="urn:microsoft.com/office/officeart/2005/8/layout/funnel1"/>
    <dgm:cxn modelId="{B3535673-4F73-49C8-B553-5199E7F6795B}" type="presOf" srcId="{32570424-9225-481E-9F0E-004E65F896D6}" destId="{34404EDE-E7CE-4753-9E4D-0F1C94778922}" srcOrd="0" destOrd="0" presId="urn:microsoft.com/office/officeart/2005/8/layout/funnel1"/>
    <dgm:cxn modelId="{98148676-8EE1-4957-A248-7CFCF847B274}" srcId="{7C7727B2-E269-4DC5-A24D-FC659A8BAAE6}" destId="{AD207155-964E-421E-8178-A913C3011058}" srcOrd="2" destOrd="0" parTransId="{7EDB4C91-88AA-440B-AC98-23F6CB61E6BC}" sibTransId="{E669240A-099F-42D7-8CA4-3ADD820181C1}"/>
    <dgm:cxn modelId="{6AE516CD-B802-4351-8D81-FA3935575DFE}" type="presParOf" srcId="{E585EE79-EEA2-4E8D-AAF9-34DBE77902FB}" destId="{57E64F8D-DAFC-4CB0-9EDF-D08048CFCBC3}" srcOrd="0" destOrd="0" presId="urn:microsoft.com/office/officeart/2005/8/layout/funnel1"/>
    <dgm:cxn modelId="{D5090D12-A758-4F46-BA65-86F13BF8D2D1}" type="presParOf" srcId="{E585EE79-EEA2-4E8D-AAF9-34DBE77902FB}" destId="{F4EE7870-EC8C-4E31-AB48-7DD441829C15}" srcOrd="1" destOrd="0" presId="urn:microsoft.com/office/officeart/2005/8/layout/funnel1"/>
    <dgm:cxn modelId="{1008404A-4414-41B2-86CA-C485589B1DC7}" type="presParOf" srcId="{E585EE79-EEA2-4E8D-AAF9-34DBE77902FB}" destId="{197A28FC-59FF-43C8-8154-0E64D64F32E9}" srcOrd="2" destOrd="0" presId="urn:microsoft.com/office/officeart/2005/8/layout/funnel1"/>
    <dgm:cxn modelId="{94B9505A-E95B-4CEB-B5DF-61C28DA77454}" type="presParOf" srcId="{E585EE79-EEA2-4E8D-AAF9-34DBE77902FB}" destId="{C733C38A-16DB-47A6-860D-71249FA446CA}" srcOrd="3" destOrd="0" presId="urn:microsoft.com/office/officeart/2005/8/layout/funnel1"/>
    <dgm:cxn modelId="{2B308072-C9A5-4B3F-9698-B5D4168D79B4}" type="presParOf" srcId="{E585EE79-EEA2-4E8D-AAF9-34DBE77902FB}" destId="{451CC768-D290-407F-9A7B-F7A740E0DD01}" srcOrd="4" destOrd="0" presId="urn:microsoft.com/office/officeart/2005/8/layout/funnel1"/>
    <dgm:cxn modelId="{D4306311-0455-43E4-BBE8-04FA1AF66484}" type="presParOf" srcId="{E585EE79-EEA2-4E8D-AAF9-34DBE77902FB}" destId="{34404EDE-E7CE-4753-9E4D-0F1C94778922}" srcOrd="5" destOrd="0" presId="urn:microsoft.com/office/officeart/2005/8/layout/funnel1"/>
    <dgm:cxn modelId="{9B5A4AED-3EF8-43C6-9CA3-22F5C683BD95}" type="presParOf" srcId="{E585EE79-EEA2-4E8D-AAF9-34DBE77902FB}" destId="{E41C1F7C-0374-4A53-8EF5-04688E723409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F479A0-43E0-4664-8E27-4725136607A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F8876-AA7A-461B-A122-87BD47B24A85}">
      <dgm:prSet phldrT="[Text]" custT="1"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FDCEE91C-BF5F-4F63-B0FC-F605D59C2FF1}" type="parTrans" cxnId="{BBAC2824-B6F6-4147-9064-654A1E367958}">
      <dgm:prSet/>
      <dgm:spPr/>
      <dgm:t>
        <a:bodyPr/>
        <a:lstStyle/>
        <a:p>
          <a:endParaRPr lang="en-US"/>
        </a:p>
      </dgm:t>
    </dgm:pt>
    <dgm:pt modelId="{0BA46C4C-1270-4CB8-A879-C83FF0C7939C}" type="sibTrans" cxnId="{BBAC2824-B6F6-4147-9064-654A1E367958}">
      <dgm:prSet/>
      <dgm:spPr/>
      <dgm:t>
        <a:bodyPr/>
        <a:lstStyle/>
        <a:p>
          <a:endParaRPr lang="en-US"/>
        </a:p>
      </dgm:t>
    </dgm:pt>
    <dgm:pt modelId="{7B3E6C12-4146-4F8C-B98D-B45A78F2DC68}">
      <dgm:prSet phldrT="[Text]" custT="1"/>
      <dgm:spPr>
        <a:solidFill>
          <a:schemeClr val="tx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IN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132C32DE-CEBE-452F-9353-F344DF33AF8D}" type="parTrans" cxnId="{D5DECA27-B20A-4AC4-B233-0D2F593C63F8}">
      <dgm:prSet/>
      <dgm:spPr/>
      <dgm:t>
        <a:bodyPr/>
        <a:lstStyle/>
        <a:p>
          <a:endParaRPr lang="en-US"/>
        </a:p>
      </dgm:t>
    </dgm:pt>
    <dgm:pt modelId="{CF48456F-7D33-4C42-8679-A74113DDA3B7}" type="sibTrans" cxnId="{D5DECA27-B20A-4AC4-B233-0D2F593C63F8}">
      <dgm:prSet/>
      <dgm:spPr/>
      <dgm:t>
        <a:bodyPr/>
        <a:lstStyle/>
        <a:p>
          <a:endParaRPr lang="en-US"/>
        </a:p>
      </dgm:t>
    </dgm:pt>
    <dgm:pt modelId="{00DD09A0-6C45-477D-B4A5-A627651FED86}">
      <dgm:prSet phldrT="[Text]"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UOLO</a:t>
          </a:r>
          <a:endParaRPr lang="en-US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119E0CBA-C4AC-4D76-BBCC-741A83B0A2B0}" type="parTrans" cxnId="{194CCD4C-56C5-4F64-B9A2-FD54EB7852B5}">
      <dgm:prSet/>
      <dgm:spPr/>
      <dgm:t>
        <a:bodyPr/>
        <a:lstStyle/>
        <a:p>
          <a:endParaRPr lang="en-US"/>
        </a:p>
      </dgm:t>
    </dgm:pt>
    <dgm:pt modelId="{78B8C264-E6EF-4446-BDC1-392008794194}" type="sibTrans" cxnId="{194CCD4C-56C5-4F64-B9A2-FD54EB7852B5}">
      <dgm:prSet/>
      <dgm:spPr/>
      <dgm:t>
        <a:bodyPr/>
        <a:lstStyle/>
        <a:p>
          <a:endParaRPr lang="en-US"/>
        </a:p>
      </dgm:t>
    </dgm:pt>
    <dgm:pt modelId="{3FDB8C2B-0E37-47F5-BE01-A0AD2B40ABF0}">
      <dgm:prSet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650D686E-C500-4308-9BF0-E9E01BC04610}" type="parTrans" cxnId="{F7E5D703-4EBF-4DBD-BCEA-AFEFCF31D4D4}">
      <dgm:prSet/>
      <dgm:spPr/>
      <dgm:t>
        <a:bodyPr/>
        <a:lstStyle/>
        <a:p>
          <a:endParaRPr lang="en-US"/>
        </a:p>
      </dgm:t>
    </dgm:pt>
    <dgm:pt modelId="{67B7C4EA-AA24-406B-9F95-3C0713A95B13}" type="sibTrans" cxnId="{F7E5D703-4EBF-4DBD-BCEA-AFEFCF31D4D4}">
      <dgm:prSet/>
      <dgm:spPr/>
      <dgm:t>
        <a:bodyPr/>
        <a:lstStyle/>
        <a:p>
          <a:endParaRPr lang="en-US"/>
        </a:p>
      </dgm:t>
    </dgm:pt>
    <dgm:pt modelId="{ADF0FEE1-3134-450D-BE85-98BCF1E226F2}" type="pres">
      <dgm:prSet presAssocID="{DBF479A0-43E0-4664-8E27-4725136607A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069EAE-7593-43A2-893B-8EB9B4D1348B}" type="pres">
      <dgm:prSet presAssocID="{DBF479A0-43E0-4664-8E27-4725136607A8}" presName="cycle" presStyleCnt="0"/>
      <dgm:spPr/>
    </dgm:pt>
    <dgm:pt modelId="{BCB9BBF4-3EC8-476E-A1D6-7FEDAA66183D}" type="pres">
      <dgm:prSet presAssocID="{DBF479A0-43E0-4664-8E27-4725136607A8}" presName="centerShape" presStyleCnt="0"/>
      <dgm:spPr/>
    </dgm:pt>
    <dgm:pt modelId="{F467C370-1A6F-4806-B412-D80A35F78E1A}" type="pres">
      <dgm:prSet presAssocID="{DBF479A0-43E0-4664-8E27-4725136607A8}" presName="connSite" presStyleLbl="node1" presStyleIdx="0" presStyleCnt="5"/>
      <dgm:spPr/>
    </dgm:pt>
    <dgm:pt modelId="{FEE2ED29-1D5E-4E42-BB47-21B110A1D87F}" type="pres">
      <dgm:prSet presAssocID="{DBF479A0-43E0-4664-8E27-4725136607A8}" presName="visible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699FE6-6C86-4CA7-844D-2887BE027ACE}" type="pres">
      <dgm:prSet presAssocID="{FDCEE91C-BF5F-4F63-B0FC-F605D59C2FF1}" presName="Name25" presStyleLbl="parChTrans1D1" presStyleIdx="0" presStyleCnt="4"/>
      <dgm:spPr/>
      <dgm:t>
        <a:bodyPr/>
        <a:lstStyle/>
        <a:p>
          <a:endParaRPr lang="en-US"/>
        </a:p>
      </dgm:t>
    </dgm:pt>
    <dgm:pt modelId="{F4EF1F96-748E-497B-AD5F-0A1395D163F1}" type="pres">
      <dgm:prSet presAssocID="{968F8876-AA7A-461B-A122-87BD47B24A85}" presName="node" presStyleCnt="0"/>
      <dgm:spPr/>
    </dgm:pt>
    <dgm:pt modelId="{4622DC36-5101-400F-BADD-CD7C467C3F09}" type="pres">
      <dgm:prSet presAssocID="{968F8876-AA7A-461B-A122-87BD47B24A85}" presName="parentNode" presStyleLbl="node1" presStyleIdx="1" presStyleCnt="5" custScaleX="125778" custLinFactNeighborX="58581" custLinFactNeighborY="108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D9654-1C65-4BBF-BA10-EAECAD95B5B3}" type="pres">
      <dgm:prSet presAssocID="{968F8876-AA7A-461B-A122-87BD47B24A85}" presName="childNode" presStyleLbl="revTx" presStyleIdx="0" presStyleCnt="0">
        <dgm:presLayoutVars>
          <dgm:bulletEnabled val="1"/>
        </dgm:presLayoutVars>
      </dgm:prSet>
      <dgm:spPr/>
    </dgm:pt>
    <dgm:pt modelId="{6346F0FF-8B93-4D61-8F31-6865B54F967B}" type="pres">
      <dgm:prSet presAssocID="{132C32DE-CEBE-452F-9353-F344DF33AF8D}" presName="Name25" presStyleLbl="parChTrans1D1" presStyleIdx="1" presStyleCnt="4"/>
      <dgm:spPr/>
      <dgm:t>
        <a:bodyPr/>
        <a:lstStyle/>
        <a:p>
          <a:endParaRPr lang="en-US"/>
        </a:p>
      </dgm:t>
    </dgm:pt>
    <dgm:pt modelId="{2373A0BB-336C-4669-BABF-2B496E9C35E5}" type="pres">
      <dgm:prSet presAssocID="{7B3E6C12-4146-4F8C-B98D-B45A78F2DC68}" presName="node" presStyleCnt="0"/>
      <dgm:spPr/>
    </dgm:pt>
    <dgm:pt modelId="{A70C1352-17DA-403C-9751-87A1DEE1DA02}" type="pres">
      <dgm:prSet presAssocID="{7B3E6C12-4146-4F8C-B98D-B45A78F2DC68}" presName="parentNode" presStyleLbl="node1" presStyleIdx="2" presStyleCnt="5" custScaleX="120694" custLinFactNeighborX="1611" custLinFactNeighborY="69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0D97A-88C0-4BA8-B9A9-C774F2BDCD72}" type="pres">
      <dgm:prSet presAssocID="{7B3E6C12-4146-4F8C-B98D-B45A78F2DC68}" presName="childNode" presStyleLbl="revTx" presStyleIdx="0" presStyleCnt="0">
        <dgm:presLayoutVars>
          <dgm:bulletEnabled val="1"/>
        </dgm:presLayoutVars>
      </dgm:prSet>
      <dgm:spPr/>
    </dgm:pt>
    <dgm:pt modelId="{3152161C-0DD5-4D11-A4B6-5C910B246FCD}" type="pres">
      <dgm:prSet presAssocID="{650D686E-C500-4308-9BF0-E9E01BC04610}" presName="Name25" presStyleLbl="parChTrans1D1" presStyleIdx="2" presStyleCnt="4"/>
      <dgm:spPr/>
      <dgm:t>
        <a:bodyPr/>
        <a:lstStyle/>
        <a:p>
          <a:endParaRPr lang="en-US"/>
        </a:p>
      </dgm:t>
    </dgm:pt>
    <dgm:pt modelId="{2FE2AA33-2F36-4B15-BDDD-6E1F3C1B6C2F}" type="pres">
      <dgm:prSet presAssocID="{3FDB8C2B-0E37-47F5-BE01-A0AD2B40ABF0}" presName="node" presStyleCnt="0"/>
      <dgm:spPr/>
    </dgm:pt>
    <dgm:pt modelId="{B3C2ACE4-3A37-4FCD-AA55-4ADF3E8696F6}" type="pres">
      <dgm:prSet presAssocID="{3FDB8C2B-0E37-47F5-BE01-A0AD2B40ABF0}" presName="parentNode" presStyleLbl="node1" presStyleIdx="3" presStyleCnt="5" custLinFactNeighborX="6450" custLinFactNeighborY="-59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33B45-8805-4B08-BA49-370FA4F37D04}" type="pres">
      <dgm:prSet presAssocID="{3FDB8C2B-0E37-47F5-BE01-A0AD2B40ABF0}" presName="childNode" presStyleLbl="revTx" presStyleIdx="0" presStyleCnt="0">
        <dgm:presLayoutVars>
          <dgm:bulletEnabled val="1"/>
        </dgm:presLayoutVars>
      </dgm:prSet>
      <dgm:spPr/>
    </dgm:pt>
    <dgm:pt modelId="{CE7D13BC-F6D8-402A-A947-50471B469E8A}" type="pres">
      <dgm:prSet presAssocID="{119E0CBA-C4AC-4D76-BBCC-741A83B0A2B0}" presName="Name25" presStyleLbl="parChTrans1D1" presStyleIdx="3" presStyleCnt="4"/>
      <dgm:spPr/>
      <dgm:t>
        <a:bodyPr/>
        <a:lstStyle/>
        <a:p>
          <a:endParaRPr lang="en-US"/>
        </a:p>
      </dgm:t>
    </dgm:pt>
    <dgm:pt modelId="{117F0145-B00A-47C9-80FE-2F4DB8678A81}" type="pres">
      <dgm:prSet presAssocID="{00DD09A0-6C45-477D-B4A5-A627651FED86}" presName="node" presStyleCnt="0"/>
      <dgm:spPr/>
    </dgm:pt>
    <dgm:pt modelId="{DB4C9CE8-92A2-47FA-9074-848AD2C91E7D}" type="pres">
      <dgm:prSet presAssocID="{00DD09A0-6C45-477D-B4A5-A627651FED86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A500F-F101-4221-8305-B61CACB09E43}" type="pres">
      <dgm:prSet presAssocID="{00DD09A0-6C45-477D-B4A5-A627651FED8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4CC0501-D02E-4526-A110-EB8FFB59D46C}" type="presOf" srcId="{7B3E6C12-4146-4F8C-B98D-B45A78F2DC68}" destId="{A70C1352-17DA-403C-9751-87A1DEE1DA02}" srcOrd="0" destOrd="0" presId="urn:microsoft.com/office/officeart/2005/8/layout/radial2"/>
    <dgm:cxn modelId="{BBAC2824-B6F6-4147-9064-654A1E367958}" srcId="{DBF479A0-43E0-4664-8E27-4725136607A8}" destId="{968F8876-AA7A-461B-A122-87BD47B24A85}" srcOrd="0" destOrd="0" parTransId="{FDCEE91C-BF5F-4F63-B0FC-F605D59C2FF1}" sibTransId="{0BA46C4C-1270-4CB8-A879-C83FF0C7939C}"/>
    <dgm:cxn modelId="{DC3DF571-6FA0-469E-915A-41BAEAF54A28}" type="presOf" srcId="{3FDB8C2B-0E37-47F5-BE01-A0AD2B40ABF0}" destId="{B3C2ACE4-3A37-4FCD-AA55-4ADF3E8696F6}" srcOrd="0" destOrd="0" presId="urn:microsoft.com/office/officeart/2005/8/layout/radial2"/>
    <dgm:cxn modelId="{0503FB6E-7259-40CE-900E-BFDF9813F0CD}" type="presOf" srcId="{650D686E-C500-4308-9BF0-E9E01BC04610}" destId="{3152161C-0DD5-4D11-A4B6-5C910B246FCD}" srcOrd="0" destOrd="0" presId="urn:microsoft.com/office/officeart/2005/8/layout/radial2"/>
    <dgm:cxn modelId="{A88E4686-B4DF-474E-92A8-1A5FE01B470D}" type="presOf" srcId="{00DD09A0-6C45-477D-B4A5-A627651FED86}" destId="{DB4C9CE8-92A2-47FA-9074-848AD2C91E7D}" srcOrd="0" destOrd="0" presId="urn:microsoft.com/office/officeart/2005/8/layout/radial2"/>
    <dgm:cxn modelId="{390C69B0-59C7-46DA-AE3C-91C2D6FF41A8}" type="presOf" srcId="{FDCEE91C-BF5F-4F63-B0FC-F605D59C2FF1}" destId="{BD699FE6-6C86-4CA7-844D-2887BE027ACE}" srcOrd="0" destOrd="0" presId="urn:microsoft.com/office/officeart/2005/8/layout/radial2"/>
    <dgm:cxn modelId="{F7E5D703-4EBF-4DBD-BCEA-AFEFCF31D4D4}" srcId="{DBF479A0-43E0-4664-8E27-4725136607A8}" destId="{3FDB8C2B-0E37-47F5-BE01-A0AD2B40ABF0}" srcOrd="2" destOrd="0" parTransId="{650D686E-C500-4308-9BF0-E9E01BC04610}" sibTransId="{67B7C4EA-AA24-406B-9F95-3C0713A95B13}"/>
    <dgm:cxn modelId="{BF643FEB-45F3-4281-8397-6FCED7D0D08F}" type="presOf" srcId="{DBF479A0-43E0-4664-8E27-4725136607A8}" destId="{ADF0FEE1-3134-450D-BE85-98BCF1E226F2}" srcOrd="0" destOrd="0" presId="urn:microsoft.com/office/officeart/2005/8/layout/radial2"/>
    <dgm:cxn modelId="{6F8A4F61-244F-468F-8F84-97E666EE2BAD}" type="presOf" srcId="{132C32DE-CEBE-452F-9353-F344DF33AF8D}" destId="{6346F0FF-8B93-4D61-8F31-6865B54F967B}" srcOrd="0" destOrd="0" presId="urn:microsoft.com/office/officeart/2005/8/layout/radial2"/>
    <dgm:cxn modelId="{D5DECA27-B20A-4AC4-B233-0D2F593C63F8}" srcId="{DBF479A0-43E0-4664-8E27-4725136607A8}" destId="{7B3E6C12-4146-4F8C-B98D-B45A78F2DC68}" srcOrd="1" destOrd="0" parTransId="{132C32DE-CEBE-452F-9353-F344DF33AF8D}" sibTransId="{CF48456F-7D33-4C42-8679-A74113DDA3B7}"/>
    <dgm:cxn modelId="{260DF993-D788-4F6D-AF0A-8C3A997EA164}" type="presOf" srcId="{119E0CBA-C4AC-4D76-BBCC-741A83B0A2B0}" destId="{CE7D13BC-F6D8-402A-A947-50471B469E8A}" srcOrd="0" destOrd="0" presId="urn:microsoft.com/office/officeart/2005/8/layout/radial2"/>
    <dgm:cxn modelId="{86DE0F91-B33A-405F-B4EB-A464B4B1FFDC}" type="presOf" srcId="{968F8876-AA7A-461B-A122-87BD47B24A85}" destId="{4622DC36-5101-400F-BADD-CD7C467C3F09}" srcOrd="0" destOrd="0" presId="urn:microsoft.com/office/officeart/2005/8/layout/radial2"/>
    <dgm:cxn modelId="{194CCD4C-56C5-4F64-B9A2-FD54EB7852B5}" srcId="{DBF479A0-43E0-4664-8E27-4725136607A8}" destId="{00DD09A0-6C45-477D-B4A5-A627651FED86}" srcOrd="3" destOrd="0" parTransId="{119E0CBA-C4AC-4D76-BBCC-741A83B0A2B0}" sibTransId="{78B8C264-E6EF-4446-BDC1-392008794194}"/>
    <dgm:cxn modelId="{4E231588-1CE0-4465-8E62-40164117B10B}" type="presParOf" srcId="{ADF0FEE1-3134-450D-BE85-98BCF1E226F2}" destId="{FA069EAE-7593-43A2-893B-8EB9B4D1348B}" srcOrd="0" destOrd="0" presId="urn:microsoft.com/office/officeart/2005/8/layout/radial2"/>
    <dgm:cxn modelId="{3E85500C-A10D-4410-8B7A-E5CEE12EDF62}" type="presParOf" srcId="{FA069EAE-7593-43A2-893B-8EB9B4D1348B}" destId="{BCB9BBF4-3EC8-476E-A1D6-7FEDAA66183D}" srcOrd="0" destOrd="0" presId="urn:microsoft.com/office/officeart/2005/8/layout/radial2"/>
    <dgm:cxn modelId="{A6C98638-890E-4429-8F06-DCFA82B894F2}" type="presParOf" srcId="{BCB9BBF4-3EC8-476E-A1D6-7FEDAA66183D}" destId="{F467C370-1A6F-4806-B412-D80A35F78E1A}" srcOrd="0" destOrd="0" presId="urn:microsoft.com/office/officeart/2005/8/layout/radial2"/>
    <dgm:cxn modelId="{E17E1798-8665-4A93-B899-9FA96E3317F7}" type="presParOf" srcId="{BCB9BBF4-3EC8-476E-A1D6-7FEDAA66183D}" destId="{FEE2ED29-1D5E-4E42-BB47-21B110A1D87F}" srcOrd="1" destOrd="0" presId="urn:microsoft.com/office/officeart/2005/8/layout/radial2"/>
    <dgm:cxn modelId="{9D6391AF-4304-47C3-A417-05B183FADC72}" type="presParOf" srcId="{FA069EAE-7593-43A2-893B-8EB9B4D1348B}" destId="{BD699FE6-6C86-4CA7-844D-2887BE027ACE}" srcOrd="1" destOrd="0" presId="urn:microsoft.com/office/officeart/2005/8/layout/radial2"/>
    <dgm:cxn modelId="{3DFE8AEC-398E-451F-B277-920D04616352}" type="presParOf" srcId="{FA069EAE-7593-43A2-893B-8EB9B4D1348B}" destId="{F4EF1F96-748E-497B-AD5F-0A1395D163F1}" srcOrd="2" destOrd="0" presId="urn:microsoft.com/office/officeart/2005/8/layout/radial2"/>
    <dgm:cxn modelId="{23FCD210-F676-4B61-B9CE-021B103C9607}" type="presParOf" srcId="{F4EF1F96-748E-497B-AD5F-0A1395D163F1}" destId="{4622DC36-5101-400F-BADD-CD7C467C3F09}" srcOrd="0" destOrd="0" presId="urn:microsoft.com/office/officeart/2005/8/layout/radial2"/>
    <dgm:cxn modelId="{F247437B-C311-487A-B7AC-A4555812F53B}" type="presParOf" srcId="{F4EF1F96-748E-497B-AD5F-0A1395D163F1}" destId="{996D9654-1C65-4BBF-BA10-EAECAD95B5B3}" srcOrd="1" destOrd="0" presId="urn:microsoft.com/office/officeart/2005/8/layout/radial2"/>
    <dgm:cxn modelId="{765BE587-7093-4825-999B-EAB8C57BCD4B}" type="presParOf" srcId="{FA069EAE-7593-43A2-893B-8EB9B4D1348B}" destId="{6346F0FF-8B93-4D61-8F31-6865B54F967B}" srcOrd="3" destOrd="0" presId="urn:microsoft.com/office/officeart/2005/8/layout/radial2"/>
    <dgm:cxn modelId="{A93966AE-1A58-4E90-BAC6-87BE41803462}" type="presParOf" srcId="{FA069EAE-7593-43A2-893B-8EB9B4D1348B}" destId="{2373A0BB-336C-4669-BABF-2B496E9C35E5}" srcOrd="4" destOrd="0" presId="urn:microsoft.com/office/officeart/2005/8/layout/radial2"/>
    <dgm:cxn modelId="{6EB2FE39-442C-43F2-BEC1-CE8BB03D616E}" type="presParOf" srcId="{2373A0BB-336C-4669-BABF-2B496E9C35E5}" destId="{A70C1352-17DA-403C-9751-87A1DEE1DA02}" srcOrd="0" destOrd="0" presId="urn:microsoft.com/office/officeart/2005/8/layout/radial2"/>
    <dgm:cxn modelId="{C95BB27B-5EE7-4FF1-A537-CE2A5FC48791}" type="presParOf" srcId="{2373A0BB-336C-4669-BABF-2B496E9C35E5}" destId="{2240D97A-88C0-4BA8-B9A9-C774F2BDCD72}" srcOrd="1" destOrd="0" presId="urn:microsoft.com/office/officeart/2005/8/layout/radial2"/>
    <dgm:cxn modelId="{8124C763-9B5C-4B4E-ABDC-CD82DA659B59}" type="presParOf" srcId="{FA069EAE-7593-43A2-893B-8EB9B4D1348B}" destId="{3152161C-0DD5-4D11-A4B6-5C910B246FCD}" srcOrd="5" destOrd="0" presId="urn:microsoft.com/office/officeart/2005/8/layout/radial2"/>
    <dgm:cxn modelId="{3F3FFEEF-98EA-4106-98F6-B4F48C0BB6A9}" type="presParOf" srcId="{FA069EAE-7593-43A2-893B-8EB9B4D1348B}" destId="{2FE2AA33-2F36-4B15-BDDD-6E1F3C1B6C2F}" srcOrd="6" destOrd="0" presId="urn:microsoft.com/office/officeart/2005/8/layout/radial2"/>
    <dgm:cxn modelId="{900E5458-F045-43F3-83E2-0EBA781849FB}" type="presParOf" srcId="{2FE2AA33-2F36-4B15-BDDD-6E1F3C1B6C2F}" destId="{B3C2ACE4-3A37-4FCD-AA55-4ADF3E8696F6}" srcOrd="0" destOrd="0" presId="urn:microsoft.com/office/officeart/2005/8/layout/radial2"/>
    <dgm:cxn modelId="{93FC0356-28D4-4AFC-A88C-A54F90DD80DB}" type="presParOf" srcId="{2FE2AA33-2F36-4B15-BDDD-6E1F3C1B6C2F}" destId="{72833B45-8805-4B08-BA49-370FA4F37D04}" srcOrd="1" destOrd="0" presId="urn:microsoft.com/office/officeart/2005/8/layout/radial2"/>
    <dgm:cxn modelId="{430F8623-6FFB-481D-8EE3-5C4E531A98A5}" type="presParOf" srcId="{FA069EAE-7593-43A2-893B-8EB9B4D1348B}" destId="{CE7D13BC-F6D8-402A-A947-50471B469E8A}" srcOrd="7" destOrd="0" presId="urn:microsoft.com/office/officeart/2005/8/layout/radial2"/>
    <dgm:cxn modelId="{3BA6B87D-4370-4419-A834-C9EF04624F40}" type="presParOf" srcId="{FA069EAE-7593-43A2-893B-8EB9B4D1348B}" destId="{117F0145-B00A-47C9-80FE-2F4DB8678A81}" srcOrd="8" destOrd="0" presId="urn:microsoft.com/office/officeart/2005/8/layout/radial2"/>
    <dgm:cxn modelId="{E16C9E87-29D7-4B08-9F85-960C80DF3C3E}" type="presParOf" srcId="{117F0145-B00A-47C9-80FE-2F4DB8678A81}" destId="{DB4C9CE8-92A2-47FA-9074-848AD2C91E7D}" srcOrd="0" destOrd="0" presId="urn:microsoft.com/office/officeart/2005/8/layout/radial2"/>
    <dgm:cxn modelId="{4955CB8B-2167-4FB9-866A-63CFE3E7064C}" type="presParOf" srcId="{117F0145-B00A-47C9-80FE-2F4DB8678A81}" destId="{155A500F-F101-4221-8305-B61CACB09E43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F43C4-50B9-4007-87FB-CDFCA9CD8C90}">
      <dgm:prSet phldrT="[Text]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Group C</a:t>
          </a:r>
        </a:p>
        <a:p>
          <a:r>
            <a:rPr lang="en-US" b="1" dirty="0">
              <a:solidFill>
                <a:srgbClr val="FF0000"/>
              </a:solidFill>
              <a:latin typeface="Algerian" pitchFamily="82" charset="0"/>
              <a:ea typeface="Verdana" pitchFamily="34" charset="0"/>
            </a:rPr>
            <a:t>Performing Arts</a:t>
          </a:r>
        </a:p>
      </dgm:t>
    </dgm:pt>
    <dgm:pt modelId="{D6F256C0-1491-45F9-9F54-78A498DB886E}" type="parTrans" cxnId="{6CABC9AA-6294-49A9-83FA-68B8C70B883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54F21BF9-3FEA-4147-AFF4-B6130E177458}" type="sibTrans" cxnId="{6CABC9AA-6294-49A9-83FA-68B8C70B883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03E928BC-4621-438A-9798-57B8678D321D}">
      <dgm:prSet phldrT="[Text]" custT="1"/>
      <dgm:spPr>
        <a:solidFill>
          <a:srgbClr val="FF6699">
            <a:alpha val="89804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Vocal Music</a:t>
          </a:r>
        </a:p>
      </dgm:t>
    </dgm:pt>
    <dgm:pt modelId="{6C4F7297-9302-4454-8D30-F719C54EA664}" type="parTrans" cxnId="{A101B087-DC46-4DF8-8B32-980D577A6AED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C5516771-3E5D-48A8-B901-53AA28457ADF}" type="sibTrans" cxnId="{A101B087-DC46-4DF8-8B32-980D577A6A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9ED9D390-6E4A-4CFD-8661-2B0B41DFFBC3}">
      <dgm:prSet phldrT="[Text]"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Instrumental Music</a:t>
          </a:r>
        </a:p>
      </dgm:t>
    </dgm:pt>
    <dgm:pt modelId="{81E54B0F-69BE-4F84-BCC5-438AB35EBD74}" type="parTrans" cxnId="{B82312CC-CF18-44DB-AAFE-98D4845CBAD8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B62DDAC0-E52A-4CF8-B3EE-CFD6A14E1BC9}" type="sibTrans" cxnId="{B82312CC-CF18-44DB-AAFE-98D4845CBAD8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5BECBCC2-78FD-4EF0-82E2-F8658F5CF4DB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Dance</a:t>
          </a:r>
        </a:p>
      </dgm:t>
    </dgm:pt>
    <dgm:pt modelId="{4972B151-1E45-4FE1-9661-49C5A48013EF}" type="parTrans" cxnId="{B395BABA-44AD-4FCA-A11D-959AA24F4FF2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C06FBEE5-DF52-4F6E-8FFB-3AC8BC56A711}" type="sibTrans" cxnId="{B395BABA-44AD-4FCA-A11D-959AA24F4FF2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2B0563B6-F0F4-48E6-9803-8494F06377DE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Dramatics</a:t>
          </a:r>
        </a:p>
      </dgm:t>
    </dgm:pt>
    <dgm:pt modelId="{CAE74469-33E7-4B51-9362-13E276C616E7}" type="parTrans" cxnId="{7E302CD6-29CC-4868-8223-CEFFE77AFB0C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A903677B-919A-40CF-8ACD-446E7C1FA10E}" type="sibTrans" cxnId="{7E302CD6-29CC-4868-8223-CEFFE77AFB0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03DC5DBA-2817-4785-BC54-57A67B7E7384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IN" sz="1600" b="1" dirty="0" err="1">
              <a:latin typeface="Algerian" pitchFamily="82" charset="0"/>
              <a:ea typeface="Verdana" pitchFamily="34" charset="0"/>
            </a:rPr>
            <a:t>Zumba</a:t>
          </a:r>
          <a:r>
            <a:rPr lang="en-IN" sz="1600" b="1" dirty="0">
              <a:latin typeface="Algerian" pitchFamily="82" charset="0"/>
              <a:ea typeface="Verdana" pitchFamily="34" charset="0"/>
            </a:rPr>
            <a:t> Dance</a:t>
          </a:r>
          <a:endParaRPr lang="en-US" sz="1600" b="1" dirty="0">
            <a:latin typeface="Algerian" pitchFamily="82" charset="0"/>
            <a:ea typeface="Verdana" pitchFamily="34" charset="0"/>
          </a:endParaRPr>
        </a:p>
      </dgm:t>
    </dgm:pt>
    <dgm:pt modelId="{6838A8A6-4F33-4DF0-BD29-CCB8EA98892A}" type="parTrans" cxnId="{11BD424B-0B9F-4685-9663-1A4A6A3F392C}">
      <dgm:prSet/>
      <dgm:spPr/>
      <dgm:t>
        <a:bodyPr/>
        <a:lstStyle/>
        <a:p>
          <a:endParaRPr lang="en-US" dirty="0"/>
        </a:p>
      </dgm:t>
    </dgm:pt>
    <dgm:pt modelId="{7BC609DD-4564-4D43-9FF2-B6B62D4D6566}" type="sibTrans" cxnId="{11BD424B-0B9F-4685-9663-1A4A6A3F392C}">
      <dgm:prSet/>
      <dgm:spPr/>
      <dgm:t>
        <a:bodyPr/>
        <a:lstStyle/>
        <a:p>
          <a:endParaRPr lang="en-US"/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938BB8-EC45-4245-A477-67534CF1CD9D}" type="pres">
      <dgm:prSet presAssocID="{E6FF43C4-50B9-4007-87FB-CDFCA9CD8C90}" presName="root" presStyleCnt="0"/>
      <dgm:spPr/>
    </dgm:pt>
    <dgm:pt modelId="{5C78BE1F-D624-44B7-B38B-FE029A5AA04E}" type="pres">
      <dgm:prSet presAssocID="{E6FF43C4-50B9-4007-87FB-CDFCA9CD8C90}" presName="rootComposite" presStyleCnt="0"/>
      <dgm:spPr/>
    </dgm:pt>
    <dgm:pt modelId="{41AFFE5F-4936-410D-A123-99E6EB2890F0}" type="pres">
      <dgm:prSet presAssocID="{E6FF43C4-50B9-4007-87FB-CDFCA9CD8C90}" presName="rootText" presStyleLbl="node1" presStyleIdx="0" presStyleCnt="1"/>
      <dgm:spPr/>
      <dgm:t>
        <a:bodyPr/>
        <a:lstStyle/>
        <a:p>
          <a:endParaRPr lang="en-US"/>
        </a:p>
      </dgm:t>
    </dgm:pt>
    <dgm:pt modelId="{29A71B07-D28D-4620-9CEB-843E7236C0EF}" type="pres">
      <dgm:prSet presAssocID="{E6FF43C4-50B9-4007-87FB-CDFCA9CD8C90}" presName="rootConnector" presStyleLbl="node1" presStyleIdx="0" presStyleCnt="1"/>
      <dgm:spPr/>
      <dgm:t>
        <a:bodyPr/>
        <a:lstStyle/>
        <a:p>
          <a:endParaRPr lang="en-US"/>
        </a:p>
      </dgm:t>
    </dgm:pt>
    <dgm:pt modelId="{9A002444-2C8A-4091-B802-2B393E199030}" type="pres">
      <dgm:prSet presAssocID="{E6FF43C4-50B9-4007-87FB-CDFCA9CD8C90}" presName="childShape" presStyleCnt="0"/>
      <dgm:spPr/>
    </dgm:pt>
    <dgm:pt modelId="{04274A96-8DD6-471F-8E0F-0F60934CC408}" type="pres">
      <dgm:prSet presAssocID="{6C4F7297-9302-4454-8D30-F719C54EA664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B35CC38-0468-40B1-9DE6-5B47D3DDB51D}" type="pres">
      <dgm:prSet presAssocID="{03E928BC-4621-438A-9798-57B8678D321D}" presName="childText" presStyleLbl="bgAcc1" presStyleIdx="0" presStyleCnt="5" custScaleX="129604" custLinFactNeighborX="7767" custLinFactNeighborY="6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2D053-B59E-4BAD-B051-71D201A11144}" type="pres">
      <dgm:prSet presAssocID="{81E54B0F-69BE-4F84-BCC5-438AB35EBD74}" presName="Name13" presStyleLbl="parChTrans1D2" presStyleIdx="1" presStyleCnt="5"/>
      <dgm:spPr/>
      <dgm:t>
        <a:bodyPr/>
        <a:lstStyle/>
        <a:p>
          <a:endParaRPr lang="en-US"/>
        </a:p>
      </dgm:t>
    </dgm:pt>
    <dgm:pt modelId="{0FAEC719-8796-46C8-A6B1-79316994B888}" type="pres">
      <dgm:prSet presAssocID="{9ED9D390-6E4A-4CFD-8661-2B0B41DFFBC3}" presName="childText" presStyleLbl="bgAcc1" presStyleIdx="1" presStyleCnt="5" custScaleX="141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38785-57A4-491A-A873-C07A56738D29}" type="pres">
      <dgm:prSet presAssocID="{4972B151-1E45-4FE1-9661-49C5A48013EF}" presName="Name13" presStyleLbl="parChTrans1D2" presStyleIdx="2" presStyleCnt="5"/>
      <dgm:spPr/>
      <dgm:t>
        <a:bodyPr/>
        <a:lstStyle/>
        <a:p>
          <a:endParaRPr lang="en-US"/>
        </a:p>
      </dgm:t>
    </dgm:pt>
    <dgm:pt modelId="{FEC1F2C3-704A-44F1-9FF2-20DDD6062218}" type="pres">
      <dgm:prSet presAssocID="{5BECBCC2-78FD-4EF0-82E2-F8658F5CF4DB}" presName="childText" presStyleLbl="bgAcc1" presStyleIdx="2" presStyleCnt="5" custScaleX="142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51B44-F8DB-4CD1-9780-0E1A2A79A951}" type="pres">
      <dgm:prSet presAssocID="{CAE74469-33E7-4B51-9362-13E276C616E7}" presName="Name13" presStyleLbl="parChTrans1D2" presStyleIdx="3" presStyleCnt="5"/>
      <dgm:spPr/>
      <dgm:t>
        <a:bodyPr/>
        <a:lstStyle/>
        <a:p>
          <a:endParaRPr lang="en-US"/>
        </a:p>
      </dgm:t>
    </dgm:pt>
    <dgm:pt modelId="{5CD498FA-F061-40E0-BFA7-742C6E3022B6}" type="pres">
      <dgm:prSet presAssocID="{2B0563B6-F0F4-48E6-9803-8494F06377DE}" presName="childText" presStyleLbl="bgAcc1" presStyleIdx="3" presStyleCnt="5" custScaleX="140589" custLinFactNeighborX="1898" custLinFactNeighborY="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583CD-9A26-4D78-BFD8-DBB7264E40DE}" type="pres">
      <dgm:prSet presAssocID="{6838A8A6-4F33-4DF0-BD29-CCB8EA98892A}" presName="Name13" presStyleLbl="parChTrans1D2" presStyleIdx="4" presStyleCnt="5"/>
      <dgm:spPr/>
      <dgm:t>
        <a:bodyPr/>
        <a:lstStyle/>
        <a:p>
          <a:endParaRPr lang="en-US"/>
        </a:p>
      </dgm:t>
    </dgm:pt>
    <dgm:pt modelId="{65DF5D34-825D-4E66-9488-BD3FC434A76D}" type="pres">
      <dgm:prSet presAssocID="{03DC5DBA-2817-4785-BC54-57A67B7E7384}" presName="childText" presStyleLbl="bgAcc1" presStyleIdx="4" presStyleCnt="5" custScaleX="140589" custLinFactNeighborX="1898" custLinFactNeighborY="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0D5ABD-F180-48A3-A2D4-BB80E5F79B65}" type="presOf" srcId="{9ED9D390-6E4A-4CFD-8661-2B0B41DFFBC3}" destId="{0FAEC719-8796-46C8-A6B1-79316994B888}" srcOrd="0" destOrd="0" presId="urn:microsoft.com/office/officeart/2005/8/layout/hierarchy3"/>
    <dgm:cxn modelId="{ED7C59E3-930C-4BB0-A6E1-0F05D1B9D644}" type="presOf" srcId="{4972B151-1E45-4FE1-9661-49C5A48013EF}" destId="{9DF38785-57A4-491A-A873-C07A56738D29}" srcOrd="0" destOrd="0" presId="urn:microsoft.com/office/officeart/2005/8/layout/hierarchy3"/>
    <dgm:cxn modelId="{B395BABA-44AD-4FCA-A11D-959AA24F4FF2}" srcId="{E6FF43C4-50B9-4007-87FB-CDFCA9CD8C90}" destId="{5BECBCC2-78FD-4EF0-82E2-F8658F5CF4DB}" srcOrd="2" destOrd="0" parTransId="{4972B151-1E45-4FE1-9661-49C5A48013EF}" sibTransId="{C06FBEE5-DF52-4F6E-8FFB-3AC8BC56A711}"/>
    <dgm:cxn modelId="{7E302CD6-29CC-4868-8223-CEFFE77AFB0C}" srcId="{E6FF43C4-50B9-4007-87FB-CDFCA9CD8C90}" destId="{2B0563B6-F0F4-48E6-9803-8494F06377DE}" srcOrd="3" destOrd="0" parTransId="{CAE74469-33E7-4B51-9362-13E276C616E7}" sibTransId="{A903677B-919A-40CF-8ACD-446E7C1FA10E}"/>
    <dgm:cxn modelId="{D5D60272-A67C-4779-9DE8-2DC57C3A3D38}" type="presOf" srcId="{E6FF43C4-50B9-4007-87FB-CDFCA9CD8C90}" destId="{29A71B07-D28D-4620-9CEB-843E7236C0EF}" srcOrd="1" destOrd="0" presId="urn:microsoft.com/office/officeart/2005/8/layout/hierarchy3"/>
    <dgm:cxn modelId="{6CABC9AA-6294-49A9-83FA-68B8C70B883C}" srcId="{EE58A44A-C802-44CE-B33D-C49558286ABD}" destId="{E6FF43C4-50B9-4007-87FB-CDFCA9CD8C90}" srcOrd="0" destOrd="0" parTransId="{D6F256C0-1491-45F9-9F54-78A498DB886E}" sibTransId="{54F21BF9-3FEA-4147-AFF4-B6130E177458}"/>
    <dgm:cxn modelId="{0E6112F4-EA9F-4CF0-B117-5D54E100AEA5}" type="presOf" srcId="{81E54B0F-69BE-4F84-BCC5-438AB35EBD74}" destId="{8F42D053-B59E-4BAD-B051-71D201A11144}" srcOrd="0" destOrd="0" presId="urn:microsoft.com/office/officeart/2005/8/layout/hierarchy3"/>
    <dgm:cxn modelId="{A101B087-DC46-4DF8-8B32-980D577A6AED}" srcId="{E6FF43C4-50B9-4007-87FB-CDFCA9CD8C90}" destId="{03E928BC-4621-438A-9798-57B8678D321D}" srcOrd="0" destOrd="0" parTransId="{6C4F7297-9302-4454-8D30-F719C54EA664}" sibTransId="{C5516771-3E5D-48A8-B901-53AA28457ADF}"/>
    <dgm:cxn modelId="{C1BCB3CE-4308-4E32-98E2-86A8162AE18E}" type="presOf" srcId="{2B0563B6-F0F4-48E6-9803-8494F06377DE}" destId="{5CD498FA-F061-40E0-BFA7-742C6E3022B6}" srcOrd="0" destOrd="0" presId="urn:microsoft.com/office/officeart/2005/8/layout/hierarchy3"/>
    <dgm:cxn modelId="{93DFFA0C-B74C-43D6-8D82-09A76C169A66}" type="presOf" srcId="{5BECBCC2-78FD-4EF0-82E2-F8658F5CF4DB}" destId="{FEC1F2C3-704A-44F1-9FF2-20DDD6062218}" srcOrd="0" destOrd="0" presId="urn:microsoft.com/office/officeart/2005/8/layout/hierarchy3"/>
    <dgm:cxn modelId="{B82312CC-CF18-44DB-AAFE-98D4845CBAD8}" srcId="{E6FF43C4-50B9-4007-87FB-CDFCA9CD8C90}" destId="{9ED9D390-6E4A-4CFD-8661-2B0B41DFFBC3}" srcOrd="1" destOrd="0" parTransId="{81E54B0F-69BE-4F84-BCC5-438AB35EBD74}" sibTransId="{B62DDAC0-E52A-4CF8-B3EE-CFD6A14E1BC9}"/>
    <dgm:cxn modelId="{11BD424B-0B9F-4685-9663-1A4A6A3F392C}" srcId="{E6FF43C4-50B9-4007-87FB-CDFCA9CD8C90}" destId="{03DC5DBA-2817-4785-BC54-57A67B7E7384}" srcOrd="4" destOrd="0" parTransId="{6838A8A6-4F33-4DF0-BD29-CCB8EA98892A}" sibTransId="{7BC609DD-4564-4D43-9FF2-B6B62D4D6566}"/>
    <dgm:cxn modelId="{AEEB7FE6-8871-408E-922B-4CA30EC1DA48}" type="presOf" srcId="{6C4F7297-9302-4454-8D30-F719C54EA664}" destId="{04274A96-8DD6-471F-8E0F-0F60934CC408}" srcOrd="0" destOrd="0" presId="urn:microsoft.com/office/officeart/2005/8/layout/hierarchy3"/>
    <dgm:cxn modelId="{9DDE88C6-E522-4CA5-8147-35DDD57E881D}" type="presOf" srcId="{CAE74469-33E7-4B51-9362-13E276C616E7}" destId="{63551B44-F8DB-4CD1-9780-0E1A2A79A951}" srcOrd="0" destOrd="0" presId="urn:microsoft.com/office/officeart/2005/8/layout/hierarchy3"/>
    <dgm:cxn modelId="{0DE015FE-D322-4E34-920B-6CDFDA916804}" type="presOf" srcId="{6838A8A6-4F33-4DF0-BD29-CCB8EA98892A}" destId="{186583CD-9A26-4D78-BFD8-DBB7264E40DE}" srcOrd="0" destOrd="0" presId="urn:microsoft.com/office/officeart/2005/8/layout/hierarchy3"/>
    <dgm:cxn modelId="{679D680C-8207-4EDD-93B9-34BD09361FEA}" type="presOf" srcId="{03E928BC-4621-438A-9798-57B8678D321D}" destId="{EB35CC38-0468-40B1-9DE6-5B47D3DDB51D}" srcOrd="0" destOrd="0" presId="urn:microsoft.com/office/officeart/2005/8/layout/hierarchy3"/>
    <dgm:cxn modelId="{EF5E85C6-FD0C-45E5-8041-A13A368710BE}" type="presOf" srcId="{E6FF43C4-50B9-4007-87FB-CDFCA9CD8C90}" destId="{41AFFE5F-4936-410D-A123-99E6EB2890F0}" srcOrd="0" destOrd="0" presId="urn:microsoft.com/office/officeart/2005/8/layout/hierarchy3"/>
    <dgm:cxn modelId="{E45BC5A1-9E8D-4B03-BA01-E2AA4A7FCBBE}" type="presOf" srcId="{EE58A44A-C802-44CE-B33D-C49558286ABD}" destId="{1C99999D-0054-4355-A7D7-CFAFDAE5B3DF}" srcOrd="0" destOrd="0" presId="urn:microsoft.com/office/officeart/2005/8/layout/hierarchy3"/>
    <dgm:cxn modelId="{FBFB9283-A644-4FE2-A9D2-96164DDF2F66}" type="presOf" srcId="{03DC5DBA-2817-4785-BC54-57A67B7E7384}" destId="{65DF5D34-825D-4E66-9488-BD3FC434A76D}" srcOrd="0" destOrd="0" presId="urn:microsoft.com/office/officeart/2005/8/layout/hierarchy3"/>
    <dgm:cxn modelId="{A5FEEACB-D708-45AC-8C29-0A9FEF6C742C}" type="presParOf" srcId="{1C99999D-0054-4355-A7D7-CFAFDAE5B3DF}" destId="{BD938BB8-EC45-4245-A477-67534CF1CD9D}" srcOrd="0" destOrd="0" presId="urn:microsoft.com/office/officeart/2005/8/layout/hierarchy3"/>
    <dgm:cxn modelId="{40DBC622-169E-47BC-9AA5-E32F78257AE8}" type="presParOf" srcId="{BD938BB8-EC45-4245-A477-67534CF1CD9D}" destId="{5C78BE1F-D624-44B7-B38B-FE029A5AA04E}" srcOrd="0" destOrd="0" presId="urn:microsoft.com/office/officeart/2005/8/layout/hierarchy3"/>
    <dgm:cxn modelId="{41D726BD-709E-4A9A-806A-EA006941DA48}" type="presParOf" srcId="{5C78BE1F-D624-44B7-B38B-FE029A5AA04E}" destId="{41AFFE5F-4936-410D-A123-99E6EB2890F0}" srcOrd="0" destOrd="0" presId="urn:microsoft.com/office/officeart/2005/8/layout/hierarchy3"/>
    <dgm:cxn modelId="{59B3ECC0-8276-4C6A-B4C0-82CFB1EEE5BE}" type="presParOf" srcId="{5C78BE1F-D624-44B7-B38B-FE029A5AA04E}" destId="{29A71B07-D28D-4620-9CEB-843E7236C0EF}" srcOrd="1" destOrd="0" presId="urn:microsoft.com/office/officeart/2005/8/layout/hierarchy3"/>
    <dgm:cxn modelId="{9A0F85C4-38E0-410C-9C20-9E01B0323312}" type="presParOf" srcId="{BD938BB8-EC45-4245-A477-67534CF1CD9D}" destId="{9A002444-2C8A-4091-B802-2B393E199030}" srcOrd="1" destOrd="0" presId="urn:microsoft.com/office/officeart/2005/8/layout/hierarchy3"/>
    <dgm:cxn modelId="{3E632C61-1750-498C-9901-F09CD586A035}" type="presParOf" srcId="{9A002444-2C8A-4091-B802-2B393E199030}" destId="{04274A96-8DD6-471F-8E0F-0F60934CC408}" srcOrd="0" destOrd="0" presId="urn:microsoft.com/office/officeart/2005/8/layout/hierarchy3"/>
    <dgm:cxn modelId="{C500E425-54B8-4740-A775-6C2B5C76551B}" type="presParOf" srcId="{9A002444-2C8A-4091-B802-2B393E199030}" destId="{EB35CC38-0468-40B1-9DE6-5B47D3DDB51D}" srcOrd="1" destOrd="0" presId="urn:microsoft.com/office/officeart/2005/8/layout/hierarchy3"/>
    <dgm:cxn modelId="{B9456968-F50F-4846-8A35-3992918ABC5B}" type="presParOf" srcId="{9A002444-2C8A-4091-B802-2B393E199030}" destId="{8F42D053-B59E-4BAD-B051-71D201A11144}" srcOrd="2" destOrd="0" presId="urn:microsoft.com/office/officeart/2005/8/layout/hierarchy3"/>
    <dgm:cxn modelId="{E941B9D4-6412-4B23-AC84-82768FD40517}" type="presParOf" srcId="{9A002444-2C8A-4091-B802-2B393E199030}" destId="{0FAEC719-8796-46C8-A6B1-79316994B888}" srcOrd="3" destOrd="0" presId="urn:microsoft.com/office/officeart/2005/8/layout/hierarchy3"/>
    <dgm:cxn modelId="{75FEC222-BE57-4A1F-A4B3-1F01D5C42567}" type="presParOf" srcId="{9A002444-2C8A-4091-B802-2B393E199030}" destId="{9DF38785-57A4-491A-A873-C07A56738D29}" srcOrd="4" destOrd="0" presId="urn:microsoft.com/office/officeart/2005/8/layout/hierarchy3"/>
    <dgm:cxn modelId="{C135E632-5248-49F8-9798-268381E8506B}" type="presParOf" srcId="{9A002444-2C8A-4091-B802-2B393E199030}" destId="{FEC1F2C3-704A-44F1-9FF2-20DDD6062218}" srcOrd="5" destOrd="0" presId="urn:microsoft.com/office/officeart/2005/8/layout/hierarchy3"/>
    <dgm:cxn modelId="{CC199E0C-8904-4DA5-B29A-97B6D6ADEC3B}" type="presParOf" srcId="{9A002444-2C8A-4091-B802-2B393E199030}" destId="{63551B44-F8DB-4CD1-9780-0E1A2A79A951}" srcOrd="6" destOrd="0" presId="urn:microsoft.com/office/officeart/2005/8/layout/hierarchy3"/>
    <dgm:cxn modelId="{DBB0E647-42DB-4B1D-8A15-06CCF4E9E538}" type="presParOf" srcId="{9A002444-2C8A-4091-B802-2B393E199030}" destId="{5CD498FA-F061-40E0-BFA7-742C6E3022B6}" srcOrd="7" destOrd="0" presId="urn:microsoft.com/office/officeart/2005/8/layout/hierarchy3"/>
    <dgm:cxn modelId="{88BF9263-A723-440B-AB5C-AD2713B10C4C}" type="presParOf" srcId="{9A002444-2C8A-4091-B802-2B393E199030}" destId="{186583CD-9A26-4D78-BFD8-DBB7264E40DE}" srcOrd="8" destOrd="0" presId="urn:microsoft.com/office/officeart/2005/8/layout/hierarchy3"/>
    <dgm:cxn modelId="{2A6F2913-199E-4302-8CAE-DAF5947EAB3F}" type="presParOf" srcId="{9A002444-2C8A-4091-B802-2B393E199030}" destId="{65DF5D34-825D-4E66-9488-BD3FC434A76D}" srcOrd="9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6A844-5858-479D-AED1-82A2CEF63775}">
      <dgm:prSet phldrT="[Text]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r>
            <a:rPr lang="en-US" b="1" dirty="0">
              <a:latin typeface="Algerian" pitchFamily="82" charset="0"/>
              <a:ea typeface="Verdana" pitchFamily="34" charset="0"/>
            </a:rPr>
            <a:t>Visual Arts</a:t>
          </a:r>
        </a:p>
      </dgm:t>
    </dgm:pt>
    <dgm:pt modelId="{0A0A2300-AE50-4A78-A862-9F7F0F198491}" type="par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3C0AECBE-C906-4976-A176-0857E0DEF27E}" type="sib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771AA900-541A-465F-872F-F1F209C352FF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gm:t>
    </dgm:pt>
    <dgm:pt modelId="{31864779-B046-4491-89C5-DE37E5334737}" type="par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E09AE485-714F-4D73-9FF3-A37164401D2E}" type="sib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131BA80-2DC6-457A-A913-F958EC64AAF1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gm:t>
    </dgm:pt>
    <dgm:pt modelId="{6C14D570-8AEB-4C13-BBEE-13C5C5C705ED}" type="par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2E0B430-841D-4097-861E-F3975AB6C141}" type="sib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6F0513-0972-46F8-A0A4-484C2DDCDACE}" type="pres">
      <dgm:prSet presAssocID="{9496A844-5858-479D-AED1-82A2CEF63775}" presName="root" presStyleCnt="0"/>
      <dgm:spPr/>
    </dgm:pt>
    <dgm:pt modelId="{66AC1097-3D08-45BA-8503-D0323DD65718}" type="pres">
      <dgm:prSet presAssocID="{9496A844-5858-479D-AED1-82A2CEF63775}" presName="rootComposite" presStyleCnt="0"/>
      <dgm:spPr/>
    </dgm:pt>
    <dgm:pt modelId="{03E31FE5-EB29-48A3-8A1A-85006BC0908E}" type="pres">
      <dgm:prSet presAssocID="{9496A844-5858-479D-AED1-82A2CEF63775}" presName="rootText" presStyleLbl="node1" presStyleIdx="0" presStyleCnt="1" custScaleX="123204"/>
      <dgm:spPr/>
      <dgm:t>
        <a:bodyPr/>
        <a:lstStyle/>
        <a:p>
          <a:endParaRPr lang="en-US"/>
        </a:p>
      </dgm:t>
    </dgm:pt>
    <dgm:pt modelId="{BFBDEC16-98D3-48CA-BC1B-FA44D23DA7CD}" type="pres">
      <dgm:prSet presAssocID="{9496A844-5858-479D-AED1-82A2CEF63775}" presName="rootConnector" presStyleLbl="node1" presStyleIdx="0" presStyleCnt="1"/>
      <dgm:spPr/>
      <dgm:t>
        <a:bodyPr/>
        <a:lstStyle/>
        <a:p>
          <a:endParaRPr lang="en-US"/>
        </a:p>
      </dgm:t>
    </dgm:pt>
    <dgm:pt modelId="{7D6F1563-1949-4101-8C03-F579FACB8E10}" type="pres">
      <dgm:prSet presAssocID="{9496A844-5858-479D-AED1-82A2CEF63775}" presName="childShape" presStyleCnt="0"/>
      <dgm:spPr/>
    </dgm:pt>
    <dgm:pt modelId="{5FC0BBEF-D255-4F80-90C2-EBA06B206CB1}" type="pres">
      <dgm:prSet presAssocID="{31864779-B046-4491-89C5-DE37E533473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23262B7-D5DB-49E8-941E-585D598CB2CC}" type="pres">
      <dgm:prSet presAssocID="{771AA900-541A-465F-872F-F1F209C352FF}" presName="childText" presStyleLbl="bgAcc1" presStyleIdx="0" presStyleCnt="2" custScaleX="101880" custScaleY="145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EB034-B7EE-4EF2-82A6-B4226E987ED5}" type="pres">
      <dgm:prSet presAssocID="{6C14D570-8AEB-4C13-BBEE-13C5C5C705ED}" presName="Name13" presStyleLbl="parChTrans1D2" presStyleIdx="1" presStyleCnt="2"/>
      <dgm:spPr/>
      <dgm:t>
        <a:bodyPr/>
        <a:lstStyle/>
        <a:p>
          <a:endParaRPr lang="en-US"/>
        </a:p>
      </dgm:t>
    </dgm:pt>
    <dgm:pt modelId="{C22CF9FB-A331-49CC-B770-DDC7D860346D}" type="pres">
      <dgm:prSet presAssocID="{B131BA80-2DC6-457A-A913-F958EC64AAF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CF18AE-1E53-42B4-A750-5335D9590329}" type="presOf" srcId="{9496A844-5858-479D-AED1-82A2CEF63775}" destId="{BFBDEC16-98D3-48CA-BC1B-FA44D23DA7CD}" srcOrd="1" destOrd="0" presId="urn:microsoft.com/office/officeart/2005/8/layout/hierarchy3"/>
    <dgm:cxn modelId="{050FA824-228A-4DE9-8597-56F2B09F4468}" type="presOf" srcId="{B131BA80-2DC6-457A-A913-F958EC64AAF1}" destId="{C22CF9FB-A331-49CC-B770-DDC7D860346D}" srcOrd="0" destOrd="0" presId="urn:microsoft.com/office/officeart/2005/8/layout/hierarchy3"/>
    <dgm:cxn modelId="{E26565C2-9C60-448F-B919-5CBB780A7885}" type="presOf" srcId="{771AA900-541A-465F-872F-F1F209C352FF}" destId="{123262B7-D5DB-49E8-941E-585D598CB2CC}" srcOrd="0" destOrd="0" presId="urn:microsoft.com/office/officeart/2005/8/layout/hierarchy3"/>
    <dgm:cxn modelId="{F89E9CBC-DFF2-406C-8E5A-957A18BC00ED}" srcId="{9496A844-5858-479D-AED1-82A2CEF63775}" destId="{B131BA80-2DC6-457A-A913-F958EC64AAF1}" srcOrd="1" destOrd="0" parTransId="{6C14D570-8AEB-4C13-BBEE-13C5C5C705ED}" sibTransId="{B2E0B430-841D-4097-861E-F3975AB6C141}"/>
    <dgm:cxn modelId="{367B3321-B445-4058-A979-8D6BD1BA53EB}" type="presOf" srcId="{9496A844-5858-479D-AED1-82A2CEF63775}" destId="{03E31FE5-EB29-48A3-8A1A-85006BC0908E}" srcOrd="0" destOrd="0" presId="urn:microsoft.com/office/officeart/2005/8/layout/hierarchy3"/>
    <dgm:cxn modelId="{10950E57-97F8-4289-AAD7-762504B5BE15}" srcId="{9496A844-5858-479D-AED1-82A2CEF63775}" destId="{771AA900-541A-465F-872F-F1F209C352FF}" srcOrd="0" destOrd="0" parTransId="{31864779-B046-4491-89C5-DE37E5334737}" sibTransId="{E09AE485-714F-4D73-9FF3-A37164401D2E}"/>
    <dgm:cxn modelId="{7967886A-B535-42E7-B633-075F25A0F42D}" type="presOf" srcId="{EE58A44A-C802-44CE-B33D-C49558286ABD}" destId="{1C99999D-0054-4355-A7D7-CFAFDAE5B3DF}" srcOrd="0" destOrd="0" presId="urn:microsoft.com/office/officeart/2005/8/layout/hierarchy3"/>
    <dgm:cxn modelId="{DD0BD4C0-E886-48D8-97FE-28C1DEC2B12C}" srcId="{EE58A44A-C802-44CE-B33D-C49558286ABD}" destId="{9496A844-5858-479D-AED1-82A2CEF63775}" srcOrd="0" destOrd="0" parTransId="{0A0A2300-AE50-4A78-A862-9F7F0F198491}" sibTransId="{3C0AECBE-C906-4976-A176-0857E0DEF27E}"/>
    <dgm:cxn modelId="{4E64DDEB-B376-41CB-8E03-59E3909D397D}" type="presOf" srcId="{6C14D570-8AEB-4C13-BBEE-13C5C5C705ED}" destId="{354EB034-B7EE-4EF2-82A6-B4226E987ED5}" srcOrd="0" destOrd="0" presId="urn:microsoft.com/office/officeart/2005/8/layout/hierarchy3"/>
    <dgm:cxn modelId="{3C0DE88A-ABD6-4FCC-AE6A-7BE4F71B783F}" type="presOf" srcId="{31864779-B046-4491-89C5-DE37E5334737}" destId="{5FC0BBEF-D255-4F80-90C2-EBA06B206CB1}" srcOrd="0" destOrd="0" presId="urn:microsoft.com/office/officeart/2005/8/layout/hierarchy3"/>
    <dgm:cxn modelId="{2BE2D9CF-19F9-413E-B776-0CF2CE90023D}" type="presParOf" srcId="{1C99999D-0054-4355-A7D7-CFAFDAE5B3DF}" destId="{A96F0513-0972-46F8-A0A4-484C2DDCDACE}" srcOrd="0" destOrd="0" presId="urn:microsoft.com/office/officeart/2005/8/layout/hierarchy3"/>
    <dgm:cxn modelId="{08194963-3E26-4D4B-8BC3-55FEDEA1EBDC}" type="presParOf" srcId="{A96F0513-0972-46F8-A0A4-484C2DDCDACE}" destId="{66AC1097-3D08-45BA-8503-D0323DD65718}" srcOrd="0" destOrd="0" presId="urn:microsoft.com/office/officeart/2005/8/layout/hierarchy3"/>
    <dgm:cxn modelId="{59ACEB4D-7A84-4F41-B7AF-A8717CA21274}" type="presParOf" srcId="{66AC1097-3D08-45BA-8503-D0323DD65718}" destId="{03E31FE5-EB29-48A3-8A1A-85006BC0908E}" srcOrd="0" destOrd="0" presId="urn:microsoft.com/office/officeart/2005/8/layout/hierarchy3"/>
    <dgm:cxn modelId="{752DF009-8F8D-4E45-89C2-0C779D046708}" type="presParOf" srcId="{66AC1097-3D08-45BA-8503-D0323DD65718}" destId="{BFBDEC16-98D3-48CA-BC1B-FA44D23DA7CD}" srcOrd="1" destOrd="0" presId="urn:microsoft.com/office/officeart/2005/8/layout/hierarchy3"/>
    <dgm:cxn modelId="{250253C3-81FA-4A84-A7A5-ADCABAB7AFFC}" type="presParOf" srcId="{A96F0513-0972-46F8-A0A4-484C2DDCDACE}" destId="{7D6F1563-1949-4101-8C03-F579FACB8E10}" srcOrd="1" destOrd="0" presId="urn:microsoft.com/office/officeart/2005/8/layout/hierarchy3"/>
    <dgm:cxn modelId="{C7457394-AF2D-4CAF-B516-CE604F7CD109}" type="presParOf" srcId="{7D6F1563-1949-4101-8C03-F579FACB8E10}" destId="{5FC0BBEF-D255-4F80-90C2-EBA06B206CB1}" srcOrd="0" destOrd="0" presId="urn:microsoft.com/office/officeart/2005/8/layout/hierarchy3"/>
    <dgm:cxn modelId="{2A883997-41D6-495F-81C7-A5F4F2CFC501}" type="presParOf" srcId="{7D6F1563-1949-4101-8C03-F579FACB8E10}" destId="{123262B7-D5DB-49E8-941E-585D598CB2CC}" srcOrd="1" destOrd="0" presId="urn:microsoft.com/office/officeart/2005/8/layout/hierarchy3"/>
    <dgm:cxn modelId="{3BADCC96-9DDB-45A0-94D6-967EADF13440}" type="presParOf" srcId="{7D6F1563-1949-4101-8C03-F579FACB8E10}" destId="{354EB034-B7EE-4EF2-82A6-B4226E987ED5}" srcOrd="2" destOrd="0" presId="urn:microsoft.com/office/officeart/2005/8/layout/hierarchy3"/>
    <dgm:cxn modelId="{68562B0C-937F-47CC-954D-1FBB6747E718}" type="presParOf" srcId="{7D6F1563-1949-4101-8C03-F579FACB8E10}" destId="{C22CF9FB-A331-49CC-B770-DDC7D860346D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FC6F95-04AC-4F6F-A8E3-63E996F112A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A5E84-CF2F-47FE-8A7B-1F7927BEAC3F}">
      <dgm:prSet phldrT="[Text]" custT="1"/>
      <dgm:spPr>
        <a:ln w="28575"/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lgerian" pitchFamily="82" charset="0"/>
            </a:rPr>
            <a:t>SPORTS COACHING</a:t>
          </a:r>
          <a:endParaRPr lang="en-US" sz="2000" dirty="0">
            <a:solidFill>
              <a:schemeClr val="tx1"/>
            </a:solidFill>
            <a:latin typeface="Algerian" pitchFamily="82" charset="0"/>
          </a:endParaRPr>
        </a:p>
      </dgm:t>
    </dgm:pt>
    <dgm:pt modelId="{916875AB-16D3-4AA9-A690-F052E35D5269}" type="parTrans" cxnId="{AE0AF334-6CD1-4CF8-BFAA-980CF897B301}">
      <dgm:prSet/>
      <dgm:spPr/>
      <dgm:t>
        <a:bodyPr/>
        <a:lstStyle/>
        <a:p>
          <a:endParaRPr lang="en-US"/>
        </a:p>
      </dgm:t>
    </dgm:pt>
    <dgm:pt modelId="{8619CCBD-8B23-4FA3-8955-76A76B42433D}" type="sibTrans" cxnId="{AE0AF334-6CD1-4CF8-BFAA-980CF897B301}">
      <dgm:prSet/>
      <dgm:spPr/>
      <dgm:t>
        <a:bodyPr/>
        <a:lstStyle/>
        <a:p>
          <a:endParaRPr lang="en-US"/>
        </a:p>
      </dgm:t>
    </dgm:pt>
    <dgm:pt modelId="{2AC727FF-70BC-42A5-9D54-47EB4A0F55FD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FOOTBALL</a:t>
          </a:r>
          <a:endParaRPr lang="en-US" sz="1000" b="1" dirty="0">
            <a:solidFill>
              <a:srgbClr val="C00000"/>
            </a:solidFill>
          </a:endParaRPr>
        </a:p>
      </dgm:t>
    </dgm:pt>
    <dgm:pt modelId="{688A5CCC-54D7-4D05-8283-1415ADEF8479}" type="parTrans" cxnId="{895DEDD4-3F4C-4773-A816-51A3397606B9}">
      <dgm:prSet/>
      <dgm:spPr/>
      <dgm:t>
        <a:bodyPr/>
        <a:lstStyle/>
        <a:p>
          <a:endParaRPr lang="en-US"/>
        </a:p>
      </dgm:t>
    </dgm:pt>
    <dgm:pt modelId="{A2698543-812D-41E5-8C21-6302FFB4C26F}" type="sibTrans" cxnId="{895DEDD4-3F4C-4773-A816-51A3397606B9}">
      <dgm:prSet/>
      <dgm:spPr>
        <a:noFill/>
      </dgm:spPr>
      <dgm:t>
        <a:bodyPr/>
        <a:lstStyle/>
        <a:p>
          <a:endParaRPr lang="en-US"/>
        </a:p>
      </dgm:t>
    </dgm:pt>
    <dgm:pt modelId="{93D39FD2-FBFC-4A62-A54B-34D20003F752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VOLLEYBALL</a:t>
          </a:r>
          <a:endParaRPr lang="en-US" sz="1000" b="1" dirty="0">
            <a:solidFill>
              <a:srgbClr val="C00000"/>
            </a:solidFill>
          </a:endParaRPr>
        </a:p>
      </dgm:t>
    </dgm:pt>
    <dgm:pt modelId="{95C77C6E-1AD2-4EAC-9BD9-0DF8EE80BEF2}" type="parTrans" cxnId="{74BCEC0A-AA99-4060-8DB7-0D2EF23C5DFE}">
      <dgm:prSet/>
      <dgm:spPr/>
      <dgm:t>
        <a:bodyPr/>
        <a:lstStyle/>
        <a:p>
          <a:endParaRPr lang="en-US"/>
        </a:p>
      </dgm:t>
    </dgm:pt>
    <dgm:pt modelId="{2553EDA1-28C6-4240-808A-C2C30CDF9D9F}" type="sibTrans" cxnId="{74BCEC0A-AA99-4060-8DB7-0D2EF23C5DFE}">
      <dgm:prSet/>
      <dgm:spPr>
        <a:noFill/>
      </dgm:spPr>
      <dgm:t>
        <a:bodyPr/>
        <a:lstStyle/>
        <a:p>
          <a:endParaRPr lang="en-US"/>
        </a:p>
      </dgm:t>
    </dgm:pt>
    <dgm:pt modelId="{9A025BD0-265F-4C4E-89CA-D9093925CC46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BASKETBALL</a:t>
          </a:r>
          <a:endParaRPr lang="en-US" sz="1000" b="1" dirty="0">
            <a:solidFill>
              <a:srgbClr val="C00000"/>
            </a:solidFill>
          </a:endParaRPr>
        </a:p>
      </dgm:t>
    </dgm:pt>
    <dgm:pt modelId="{BA1F5341-882B-412C-92D7-FED342112D77}" type="parTrans" cxnId="{5164F512-5613-4B9A-A3F9-56D576BD833E}">
      <dgm:prSet/>
      <dgm:spPr/>
      <dgm:t>
        <a:bodyPr/>
        <a:lstStyle/>
        <a:p>
          <a:endParaRPr lang="en-US"/>
        </a:p>
      </dgm:t>
    </dgm:pt>
    <dgm:pt modelId="{92CDF50B-FA1A-4A13-9633-501FC2F58B9D}" type="sibTrans" cxnId="{5164F512-5613-4B9A-A3F9-56D576BD833E}">
      <dgm:prSet/>
      <dgm:spPr>
        <a:noFill/>
      </dgm:spPr>
      <dgm:t>
        <a:bodyPr/>
        <a:lstStyle/>
        <a:p>
          <a:endParaRPr lang="en-US"/>
        </a:p>
      </dgm:t>
    </dgm:pt>
    <dgm:pt modelId="{3C2EF450-000E-4C17-8969-92399E618155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CRICKET</a:t>
          </a:r>
          <a:endParaRPr lang="en-US" sz="1000" b="1" dirty="0">
            <a:solidFill>
              <a:srgbClr val="C00000"/>
            </a:solidFill>
          </a:endParaRPr>
        </a:p>
      </dgm:t>
    </dgm:pt>
    <dgm:pt modelId="{E4FFB3C8-3FE6-4D9A-92DC-420A6FD1112F}" type="parTrans" cxnId="{2C48B80D-5962-4A6E-8D64-61D6BFBD904D}">
      <dgm:prSet/>
      <dgm:spPr/>
      <dgm:t>
        <a:bodyPr/>
        <a:lstStyle/>
        <a:p>
          <a:endParaRPr lang="en-US"/>
        </a:p>
      </dgm:t>
    </dgm:pt>
    <dgm:pt modelId="{15C73359-06DB-4464-82A0-1F29A9585049}" type="sibTrans" cxnId="{2C48B80D-5962-4A6E-8D64-61D6BFBD904D}">
      <dgm:prSet/>
      <dgm:spPr>
        <a:noFill/>
      </dgm:spPr>
      <dgm:t>
        <a:bodyPr/>
        <a:lstStyle/>
        <a:p>
          <a:endParaRPr lang="en-US"/>
        </a:p>
      </dgm:t>
    </dgm:pt>
    <dgm:pt modelId="{86D63399-D4D2-4D86-8453-A2C810D3986F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SKATING</a:t>
          </a:r>
          <a:endParaRPr lang="en-US" sz="1000" b="1" dirty="0">
            <a:solidFill>
              <a:srgbClr val="C00000"/>
            </a:solidFill>
          </a:endParaRPr>
        </a:p>
      </dgm:t>
    </dgm:pt>
    <dgm:pt modelId="{661B5AF6-704F-4BC5-BCFD-B4EF1970F579}" type="parTrans" cxnId="{08B4F5D7-6591-4E3A-A4FE-65C41558223F}">
      <dgm:prSet/>
      <dgm:spPr/>
      <dgm:t>
        <a:bodyPr/>
        <a:lstStyle/>
        <a:p>
          <a:endParaRPr lang="en-US"/>
        </a:p>
      </dgm:t>
    </dgm:pt>
    <dgm:pt modelId="{002690EB-CC8D-4E93-B3B4-7C05D37E5F87}" type="sibTrans" cxnId="{08B4F5D7-6591-4E3A-A4FE-65C41558223F}">
      <dgm:prSet/>
      <dgm:spPr>
        <a:noFill/>
      </dgm:spPr>
      <dgm:t>
        <a:bodyPr/>
        <a:lstStyle/>
        <a:p>
          <a:endParaRPr lang="en-US"/>
        </a:p>
      </dgm:t>
    </dgm:pt>
    <dgm:pt modelId="{BD491304-F2B8-49EF-88A9-03B29B9BC299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BADMINTON</a:t>
          </a:r>
          <a:endParaRPr lang="en-US" sz="1000" b="1" dirty="0">
            <a:solidFill>
              <a:srgbClr val="C00000"/>
            </a:solidFill>
          </a:endParaRPr>
        </a:p>
      </dgm:t>
    </dgm:pt>
    <dgm:pt modelId="{9990CA83-8B86-4012-A47B-79B0B6785B85}" type="parTrans" cxnId="{790AC985-C811-451C-BBFD-598FBC125FF9}">
      <dgm:prSet/>
      <dgm:spPr/>
      <dgm:t>
        <a:bodyPr/>
        <a:lstStyle/>
        <a:p>
          <a:endParaRPr lang="en-US"/>
        </a:p>
      </dgm:t>
    </dgm:pt>
    <dgm:pt modelId="{1792AF01-EA0C-457F-B55C-528CB2E528DF}" type="sibTrans" cxnId="{790AC985-C811-451C-BBFD-598FBC125FF9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3B0A7BC-111A-4F58-B48D-F4ED5BAECF01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US" sz="1000" b="1" dirty="0" smtClean="0">
              <a:solidFill>
                <a:srgbClr val="C00000"/>
              </a:solidFill>
            </a:rPr>
            <a:t>KARATE</a:t>
          </a:r>
          <a:endParaRPr lang="en-US" sz="1000" b="1" dirty="0">
            <a:solidFill>
              <a:srgbClr val="C00000"/>
            </a:solidFill>
          </a:endParaRPr>
        </a:p>
      </dgm:t>
    </dgm:pt>
    <dgm:pt modelId="{DBDB97CE-909C-465C-9068-33B7928FCB6A}" type="parTrans" cxnId="{D1D9C6FC-E3EE-426E-9E15-28DBF5907AED}">
      <dgm:prSet/>
      <dgm:spPr/>
      <dgm:t>
        <a:bodyPr/>
        <a:lstStyle/>
        <a:p>
          <a:endParaRPr lang="en-US"/>
        </a:p>
      </dgm:t>
    </dgm:pt>
    <dgm:pt modelId="{651752BD-D2ED-42F2-899F-E881D95D196A}" type="sibTrans" cxnId="{D1D9C6FC-E3EE-426E-9E15-28DBF5907AED}">
      <dgm:prSet/>
      <dgm:spPr/>
      <dgm:t>
        <a:bodyPr/>
        <a:lstStyle/>
        <a:p>
          <a:endParaRPr lang="en-US"/>
        </a:p>
      </dgm:t>
    </dgm:pt>
    <dgm:pt modelId="{C19FEFC3-6F3B-453D-AFA1-BEF060A7A930}" type="pres">
      <dgm:prSet presAssocID="{EFFC6F95-04AC-4F6F-A8E3-63E996F112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F4AD7-8A3B-4DD1-8015-DCF2B2EBE943}" type="pres">
      <dgm:prSet presAssocID="{A33A5E84-CF2F-47FE-8A7B-1F7927BEAC3F}" presName="centerShape" presStyleLbl="node0" presStyleIdx="0" presStyleCnt="1" custScaleX="138828" custLinFactNeighborX="460" custLinFactNeighborY="-3671"/>
      <dgm:spPr/>
      <dgm:t>
        <a:bodyPr/>
        <a:lstStyle/>
        <a:p>
          <a:endParaRPr lang="en-US"/>
        </a:p>
      </dgm:t>
    </dgm:pt>
    <dgm:pt modelId="{C2BEDD95-ADBF-4242-B577-B6406FB244D2}" type="pres">
      <dgm:prSet presAssocID="{2AC727FF-70BC-42A5-9D54-47EB4A0F55FD}" presName="node" presStyleLbl="node1" presStyleIdx="0" presStyleCnt="7" custScaleX="120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856F8-8A4E-4ADE-85C7-3D5B0EC43743}" type="pres">
      <dgm:prSet presAssocID="{2AC727FF-70BC-42A5-9D54-47EB4A0F55FD}" presName="dummy" presStyleCnt="0"/>
      <dgm:spPr/>
    </dgm:pt>
    <dgm:pt modelId="{03BD1E0B-37C7-41A0-8C7C-B400F7E532EB}" type="pres">
      <dgm:prSet presAssocID="{A2698543-812D-41E5-8C21-6302FFB4C26F}" presName="sibTrans" presStyleLbl="sibTrans2D1" presStyleIdx="0" presStyleCnt="7"/>
      <dgm:spPr/>
      <dgm:t>
        <a:bodyPr/>
        <a:lstStyle/>
        <a:p>
          <a:endParaRPr lang="en-US"/>
        </a:p>
      </dgm:t>
    </dgm:pt>
    <dgm:pt modelId="{30264EB1-DCDB-4F6D-BA7E-8D3CEB5D120A}" type="pres">
      <dgm:prSet presAssocID="{93D39FD2-FBFC-4A62-A54B-34D20003F752}" presName="node" presStyleLbl="node1" presStyleIdx="1" presStyleCnt="7" custScaleX="125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E71D0-C94C-4FE7-8C99-8B9435E9951A}" type="pres">
      <dgm:prSet presAssocID="{93D39FD2-FBFC-4A62-A54B-34D20003F752}" presName="dummy" presStyleCnt="0"/>
      <dgm:spPr/>
    </dgm:pt>
    <dgm:pt modelId="{9E86DE84-25ED-4B8F-BB3E-4467D952D026}" type="pres">
      <dgm:prSet presAssocID="{2553EDA1-28C6-4240-808A-C2C30CDF9D9F}" presName="sibTrans" presStyleLbl="sibTrans2D1" presStyleIdx="1" presStyleCnt="7"/>
      <dgm:spPr/>
      <dgm:t>
        <a:bodyPr/>
        <a:lstStyle/>
        <a:p>
          <a:endParaRPr lang="en-US"/>
        </a:p>
      </dgm:t>
    </dgm:pt>
    <dgm:pt modelId="{5DA84CAF-4DA6-42BF-9767-EF74AE1CC24A}" type="pres">
      <dgm:prSet presAssocID="{9A025BD0-265F-4C4E-89CA-D9093925CC46}" presName="node" presStyleLbl="node1" presStyleIdx="2" presStyleCnt="7" custScaleX="131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9EB3E-EE5B-40A4-A4A0-782B34B8AB88}" type="pres">
      <dgm:prSet presAssocID="{9A025BD0-265F-4C4E-89CA-D9093925CC46}" presName="dummy" presStyleCnt="0"/>
      <dgm:spPr/>
    </dgm:pt>
    <dgm:pt modelId="{6EC9780F-EE7C-471E-9200-7C2854016DCE}" type="pres">
      <dgm:prSet presAssocID="{92CDF50B-FA1A-4A13-9633-501FC2F58B9D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9CA6857-8BD1-4D19-B3AA-DC3A4BCC4F9F}" type="pres">
      <dgm:prSet presAssocID="{3C2EF450-000E-4C17-8969-92399E618155}" presName="node" presStyleLbl="node1" presStyleIdx="3" presStyleCnt="7" custScaleX="11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1D5A5-65F2-4813-AA5D-A7D3528A61CB}" type="pres">
      <dgm:prSet presAssocID="{3C2EF450-000E-4C17-8969-92399E618155}" presName="dummy" presStyleCnt="0"/>
      <dgm:spPr/>
    </dgm:pt>
    <dgm:pt modelId="{3E4C5277-250B-4728-8A64-0F8BB6B72E7A}" type="pres">
      <dgm:prSet presAssocID="{15C73359-06DB-4464-82A0-1F29A9585049}" presName="sibTrans" presStyleLbl="sibTrans2D1" presStyleIdx="3" presStyleCnt="7"/>
      <dgm:spPr/>
      <dgm:t>
        <a:bodyPr/>
        <a:lstStyle/>
        <a:p>
          <a:endParaRPr lang="en-US"/>
        </a:p>
      </dgm:t>
    </dgm:pt>
    <dgm:pt modelId="{3EC02055-C2E1-499C-A365-8F54ECE686E4}" type="pres">
      <dgm:prSet presAssocID="{86D63399-D4D2-4D86-8453-A2C810D3986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0DF53-F998-4EB4-BDF3-A9666BA46369}" type="pres">
      <dgm:prSet presAssocID="{86D63399-D4D2-4D86-8453-A2C810D3986F}" presName="dummy" presStyleCnt="0"/>
      <dgm:spPr/>
    </dgm:pt>
    <dgm:pt modelId="{36198457-5AD4-49A0-A101-7F5B8A3832AB}" type="pres">
      <dgm:prSet presAssocID="{002690EB-CC8D-4E93-B3B4-7C05D37E5F87}" presName="sibTrans" presStyleLbl="sibTrans2D1" presStyleIdx="4" presStyleCnt="7" custLinFactNeighborX="-526" custLinFactNeighborY="-35"/>
      <dgm:spPr/>
      <dgm:t>
        <a:bodyPr/>
        <a:lstStyle/>
        <a:p>
          <a:endParaRPr lang="en-US"/>
        </a:p>
      </dgm:t>
    </dgm:pt>
    <dgm:pt modelId="{558A851A-79F5-4C13-87BA-27F27C0180BF}" type="pres">
      <dgm:prSet presAssocID="{BD491304-F2B8-49EF-88A9-03B29B9BC299}" presName="node" presStyleLbl="node1" presStyleIdx="5" presStyleCnt="7" custScaleX="124933" custRadScaleRad="100005" custRadScaleInc="-3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248BB-F52F-4815-BFA1-6D77FB3773A3}" type="pres">
      <dgm:prSet presAssocID="{BD491304-F2B8-49EF-88A9-03B29B9BC299}" presName="dummy" presStyleCnt="0"/>
      <dgm:spPr/>
    </dgm:pt>
    <dgm:pt modelId="{6275DE04-5882-43F8-A2FB-13C965CC0CF4}" type="pres">
      <dgm:prSet presAssocID="{1792AF01-EA0C-457F-B55C-528CB2E528DF}" presName="sibTrans" presStyleLbl="sibTrans2D1" presStyleIdx="5" presStyleCnt="7" custScaleX="119156" custLinFactNeighborX="7130" custLinFactNeighborY="1316"/>
      <dgm:spPr/>
      <dgm:t>
        <a:bodyPr/>
        <a:lstStyle/>
        <a:p>
          <a:endParaRPr lang="en-US"/>
        </a:p>
      </dgm:t>
    </dgm:pt>
    <dgm:pt modelId="{8A44ED9F-7C41-4DB5-AF17-A5B23FA07A08}" type="pres">
      <dgm:prSet presAssocID="{F3B0A7BC-111A-4F58-B48D-F4ED5BAECF0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AD1AF-8710-4C0B-A27F-9F0542416895}" type="pres">
      <dgm:prSet presAssocID="{F3B0A7BC-111A-4F58-B48D-F4ED5BAECF01}" presName="dummy" presStyleCnt="0"/>
      <dgm:spPr/>
    </dgm:pt>
    <dgm:pt modelId="{77CD607E-2599-4583-B586-12AD71B0FFAB}" type="pres">
      <dgm:prSet presAssocID="{651752BD-D2ED-42F2-899F-E881D95D196A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1BBDCC1D-39BA-491F-911A-6F2AD1084460}" type="presOf" srcId="{2553EDA1-28C6-4240-808A-C2C30CDF9D9F}" destId="{9E86DE84-25ED-4B8F-BB3E-4467D952D026}" srcOrd="0" destOrd="0" presId="urn:microsoft.com/office/officeart/2005/8/layout/radial6"/>
    <dgm:cxn modelId="{90A4062F-E5BF-4C58-8C60-BA8D06CC8420}" type="presOf" srcId="{A33A5E84-CF2F-47FE-8A7B-1F7927BEAC3F}" destId="{E26F4AD7-8A3B-4DD1-8015-DCF2B2EBE943}" srcOrd="0" destOrd="0" presId="urn:microsoft.com/office/officeart/2005/8/layout/radial6"/>
    <dgm:cxn modelId="{7D2AE560-E146-40DC-B3A1-7309CE686F63}" type="presOf" srcId="{002690EB-CC8D-4E93-B3B4-7C05D37E5F87}" destId="{36198457-5AD4-49A0-A101-7F5B8A3832AB}" srcOrd="0" destOrd="0" presId="urn:microsoft.com/office/officeart/2005/8/layout/radial6"/>
    <dgm:cxn modelId="{F6BF9EA6-6373-45CA-9F1A-39C8A2C5DB84}" type="presOf" srcId="{9A025BD0-265F-4C4E-89CA-D9093925CC46}" destId="{5DA84CAF-4DA6-42BF-9767-EF74AE1CC24A}" srcOrd="0" destOrd="0" presId="urn:microsoft.com/office/officeart/2005/8/layout/radial6"/>
    <dgm:cxn modelId="{49753A3D-D430-44D3-B444-1D9B5CE208F3}" type="presOf" srcId="{EFFC6F95-04AC-4F6F-A8E3-63E996F112AA}" destId="{C19FEFC3-6F3B-453D-AFA1-BEF060A7A930}" srcOrd="0" destOrd="0" presId="urn:microsoft.com/office/officeart/2005/8/layout/radial6"/>
    <dgm:cxn modelId="{63E083CD-B77D-4F76-8DF1-EB5F22140328}" type="presOf" srcId="{651752BD-D2ED-42F2-899F-E881D95D196A}" destId="{77CD607E-2599-4583-B586-12AD71B0FFAB}" srcOrd="0" destOrd="0" presId="urn:microsoft.com/office/officeart/2005/8/layout/radial6"/>
    <dgm:cxn modelId="{AE0AF334-6CD1-4CF8-BFAA-980CF897B301}" srcId="{EFFC6F95-04AC-4F6F-A8E3-63E996F112AA}" destId="{A33A5E84-CF2F-47FE-8A7B-1F7927BEAC3F}" srcOrd="0" destOrd="0" parTransId="{916875AB-16D3-4AA9-A690-F052E35D5269}" sibTransId="{8619CCBD-8B23-4FA3-8955-76A76B42433D}"/>
    <dgm:cxn modelId="{3EF40C0E-C47D-4F98-B17B-5E8DC4E90096}" type="presOf" srcId="{F3B0A7BC-111A-4F58-B48D-F4ED5BAECF01}" destId="{8A44ED9F-7C41-4DB5-AF17-A5B23FA07A08}" srcOrd="0" destOrd="0" presId="urn:microsoft.com/office/officeart/2005/8/layout/radial6"/>
    <dgm:cxn modelId="{5164F512-5613-4B9A-A3F9-56D576BD833E}" srcId="{A33A5E84-CF2F-47FE-8A7B-1F7927BEAC3F}" destId="{9A025BD0-265F-4C4E-89CA-D9093925CC46}" srcOrd="2" destOrd="0" parTransId="{BA1F5341-882B-412C-92D7-FED342112D77}" sibTransId="{92CDF50B-FA1A-4A13-9633-501FC2F58B9D}"/>
    <dgm:cxn modelId="{B328579A-9548-4249-9E07-0699F8EFBF9E}" type="presOf" srcId="{1792AF01-EA0C-457F-B55C-528CB2E528DF}" destId="{6275DE04-5882-43F8-A2FB-13C965CC0CF4}" srcOrd="0" destOrd="0" presId="urn:microsoft.com/office/officeart/2005/8/layout/radial6"/>
    <dgm:cxn modelId="{DA636057-C3CD-4272-95F6-0B4710FFC22E}" type="presOf" srcId="{15C73359-06DB-4464-82A0-1F29A9585049}" destId="{3E4C5277-250B-4728-8A64-0F8BB6B72E7A}" srcOrd="0" destOrd="0" presId="urn:microsoft.com/office/officeart/2005/8/layout/radial6"/>
    <dgm:cxn modelId="{4E96BEE6-2751-42CA-A77F-1F4432827F95}" type="presOf" srcId="{BD491304-F2B8-49EF-88A9-03B29B9BC299}" destId="{558A851A-79F5-4C13-87BA-27F27C0180BF}" srcOrd="0" destOrd="0" presId="urn:microsoft.com/office/officeart/2005/8/layout/radial6"/>
    <dgm:cxn modelId="{74BCEC0A-AA99-4060-8DB7-0D2EF23C5DFE}" srcId="{A33A5E84-CF2F-47FE-8A7B-1F7927BEAC3F}" destId="{93D39FD2-FBFC-4A62-A54B-34D20003F752}" srcOrd="1" destOrd="0" parTransId="{95C77C6E-1AD2-4EAC-9BD9-0DF8EE80BEF2}" sibTransId="{2553EDA1-28C6-4240-808A-C2C30CDF9D9F}"/>
    <dgm:cxn modelId="{D1D9C6FC-E3EE-426E-9E15-28DBF5907AED}" srcId="{A33A5E84-CF2F-47FE-8A7B-1F7927BEAC3F}" destId="{F3B0A7BC-111A-4F58-B48D-F4ED5BAECF01}" srcOrd="6" destOrd="0" parTransId="{DBDB97CE-909C-465C-9068-33B7928FCB6A}" sibTransId="{651752BD-D2ED-42F2-899F-E881D95D196A}"/>
    <dgm:cxn modelId="{A04A2082-9682-4BCC-A4A2-0D71C5BF3976}" type="presOf" srcId="{93D39FD2-FBFC-4A62-A54B-34D20003F752}" destId="{30264EB1-DCDB-4F6D-BA7E-8D3CEB5D120A}" srcOrd="0" destOrd="0" presId="urn:microsoft.com/office/officeart/2005/8/layout/radial6"/>
    <dgm:cxn modelId="{F4718918-F9C6-4406-B2E0-25CA6227523D}" type="presOf" srcId="{86D63399-D4D2-4D86-8453-A2C810D3986F}" destId="{3EC02055-C2E1-499C-A365-8F54ECE686E4}" srcOrd="0" destOrd="0" presId="urn:microsoft.com/office/officeart/2005/8/layout/radial6"/>
    <dgm:cxn modelId="{895DEDD4-3F4C-4773-A816-51A3397606B9}" srcId="{A33A5E84-CF2F-47FE-8A7B-1F7927BEAC3F}" destId="{2AC727FF-70BC-42A5-9D54-47EB4A0F55FD}" srcOrd="0" destOrd="0" parTransId="{688A5CCC-54D7-4D05-8283-1415ADEF8479}" sibTransId="{A2698543-812D-41E5-8C21-6302FFB4C26F}"/>
    <dgm:cxn modelId="{08B4F5D7-6591-4E3A-A4FE-65C41558223F}" srcId="{A33A5E84-CF2F-47FE-8A7B-1F7927BEAC3F}" destId="{86D63399-D4D2-4D86-8453-A2C810D3986F}" srcOrd="4" destOrd="0" parTransId="{661B5AF6-704F-4BC5-BCFD-B4EF1970F579}" sibTransId="{002690EB-CC8D-4E93-B3B4-7C05D37E5F87}"/>
    <dgm:cxn modelId="{ED7CE484-A9D1-40D8-9CDC-3106E4F93B15}" type="presOf" srcId="{3C2EF450-000E-4C17-8969-92399E618155}" destId="{79CA6857-8BD1-4D19-B3AA-DC3A4BCC4F9F}" srcOrd="0" destOrd="0" presId="urn:microsoft.com/office/officeart/2005/8/layout/radial6"/>
    <dgm:cxn modelId="{B0BAD2F9-64CC-4AE9-ACC5-FCBC74D2750D}" type="presOf" srcId="{92CDF50B-FA1A-4A13-9633-501FC2F58B9D}" destId="{6EC9780F-EE7C-471E-9200-7C2854016DCE}" srcOrd="0" destOrd="0" presId="urn:microsoft.com/office/officeart/2005/8/layout/radial6"/>
    <dgm:cxn modelId="{2C48B80D-5962-4A6E-8D64-61D6BFBD904D}" srcId="{A33A5E84-CF2F-47FE-8A7B-1F7927BEAC3F}" destId="{3C2EF450-000E-4C17-8969-92399E618155}" srcOrd="3" destOrd="0" parTransId="{E4FFB3C8-3FE6-4D9A-92DC-420A6FD1112F}" sibTransId="{15C73359-06DB-4464-82A0-1F29A9585049}"/>
    <dgm:cxn modelId="{C3DF611F-4167-4C18-80F6-BCE2A9CF1960}" type="presOf" srcId="{A2698543-812D-41E5-8C21-6302FFB4C26F}" destId="{03BD1E0B-37C7-41A0-8C7C-B400F7E532EB}" srcOrd="0" destOrd="0" presId="urn:microsoft.com/office/officeart/2005/8/layout/radial6"/>
    <dgm:cxn modelId="{8086A94A-58E2-4A69-B1E5-8611E48024E7}" type="presOf" srcId="{2AC727FF-70BC-42A5-9D54-47EB4A0F55FD}" destId="{C2BEDD95-ADBF-4242-B577-B6406FB244D2}" srcOrd="0" destOrd="0" presId="urn:microsoft.com/office/officeart/2005/8/layout/radial6"/>
    <dgm:cxn modelId="{790AC985-C811-451C-BBFD-598FBC125FF9}" srcId="{A33A5E84-CF2F-47FE-8A7B-1F7927BEAC3F}" destId="{BD491304-F2B8-49EF-88A9-03B29B9BC299}" srcOrd="5" destOrd="0" parTransId="{9990CA83-8B86-4012-A47B-79B0B6785B85}" sibTransId="{1792AF01-EA0C-457F-B55C-528CB2E528DF}"/>
    <dgm:cxn modelId="{4A550F79-C98B-4C32-9C3A-F8F8AC580EB9}" type="presParOf" srcId="{C19FEFC3-6F3B-453D-AFA1-BEF060A7A930}" destId="{E26F4AD7-8A3B-4DD1-8015-DCF2B2EBE943}" srcOrd="0" destOrd="0" presId="urn:microsoft.com/office/officeart/2005/8/layout/radial6"/>
    <dgm:cxn modelId="{A2699B83-C8E1-4A76-A9DB-B12062A3CDCE}" type="presParOf" srcId="{C19FEFC3-6F3B-453D-AFA1-BEF060A7A930}" destId="{C2BEDD95-ADBF-4242-B577-B6406FB244D2}" srcOrd="1" destOrd="0" presId="urn:microsoft.com/office/officeart/2005/8/layout/radial6"/>
    <dgm:cxn modelId="{39C0F007-2288-47A7-90B8-CC2D7D61D472}" type="presParOf" srcId="{C19FEFC3-6F3B-453D-AFA1-BEF060A7A930}" destId="{469856F8-8A4E-4ADE-85C7-3D5B0EC43743}" srcOrd="2" destOrd="0" presId="urn:microsoft.com/office/officeart/2005/8/layout/radial6"/>
    <dgm:cxn modelId="{85B51DD4-6F28-413A-85E7-4F13A8DACD36}" type="presParOf" srcId="{C19FEFC3-6F3B-453D-AFA1-BEF060A7A930}" destId="{03BD1E0B-37C7-41A0-8C7C-B400F7E532EB}" srcOrd="3" destOrd="0" presId="urn:microsoft.com/office/officeart/2005/8/layout/radial6"/>
    <dgm:cxn modelId="{61A09705-7834-43B8-9862-8DFA6883E7D8}" type="presParOf" srcId="{C19FEFC3-6F3B-453D-AFA1-BEF060A7A930}" destId="{30264EB1-DCDB-4F6D-BA7E-8D3CEB5D120A}" srcOrd="4" destOrd="0" presId="urn:microsoft.com/office/officeart/2005/8/layout/radial6"/>
    <dgm:cxn modelId="{50C5AFDE-43F4-456B-B951-21D47B95590F}" type="presParOf" srcId="{C19FEFC3-6F3B-453D-AFA1-BEF060A7A930}" destId="{019E71D0-C94C-4FE7-8C99-8B9435E9951A}" srcOrd="5" destOrd="0" presId="urn:microsoft.com/office/officeart/2005/8/layout/radial6"/>
    <dgm:cxn modelId="{7D70F7F6-D821-4E7D-A062-C6E5333B5A68}" type="presParOf" srcId="{C19FEFC3-6F3B-453D-AFA1-BEF060A7A930}" destId="{9E86DE84-25ED-4B8F-BB3E-4467D952D026}" srcOrd="6" destOrd="0" presId="urn:microsoft.com/office/officeart/2005/8/layout/radial6"/>
    <dgm:cxn modelId="{99D74809-722E-4611-82DC-E4ABA7F68FC9}" type="presParOf" srcId="{C19FEFC3-6F3B-453D-AFA1-BEF060A7A930}" destId="{5DA84CAF-4DA6-42BF-9767-EF74AE1CC24A}" srcOrd="7" destOrd="0" presId="urn:microsoft.com/office/officeart/2005/8/layout/radial6"/>
    <dgm:cxn modelId="{7260EF9E-D7C6-42DB-A899-2FC3ED8EE838}" type="presParOf" srcId="{C19FEFC3-6F3B-453D-AFA1-BEF060A7A930}" destId="{9059EB3E-EE5B-40A4-A4A0-782B34B8AB88}" srcOrd="8" destOrd="0" presId="urn:microsoft.com/office/officeart/2005/8/layout/radial6"/>
    <dgm:cxn modelId="{FA9775D5-D165-498E-AFF3-87BAB28BFFEA}" type="presParOf" srcId="{C19FEFC3-6F3B-453D-AFA1-BEF060A7A930}" destId="{6EC9780F-EE7C-471E-9200-7C2854016DCE}" srcOrd="9" destOrd="0" presId="urn:microsoft.com/office/officeart/2005/8/layout/radial6"/>
    <dgm:cxn modelId="{3A18AA59-682D-4EB3-AB9F-2E053B5B4C41}" type="presParOf" srcId="{C19FEFC3-6F3B-453D-AFA1-BEF060A7A930}" destId="{79CA6857-8BD1-4D19-B3AA-DC3A4BCC4F9F}" srcOrd="10" destOrd="0" presId="urn:microsoft.com/office/officeart/2005/8/layout/radial6"/>
    <dgm:cxn modelId="{3C2D87D4-37F9-4224-BB0B-F92E00573D47}" type="presParOf" srcId="{C19FEFC3-6F3B-453D-AFA1-BEF060A7A930}" destId="{CC91D5A5-65F2-4813-AA5D-A7D3528A61CB}" srcOrd="11" destOrd="0" presId="urn:microsoft.com/office/officeart/2005/8/layout/radial6"/>
    <dgm:cxn modelId="{BED8FE73-4D9B-4710-BA1C-27556927F6AB}" type="presParOf" srcId="{C19FEFC3-6F3B-453D-AFA1-BEF060A7A930}" destId="{3E4C5277-250B-4728-8A64-0F8BB6B72E7A}" srcOrd="12" destOrd="0" presId="urn:microsoft.com/office/officeart/2005/8/layout/radial6"/>
    <dgm:cxn modelId="{5B2E2978-AC71-4192-B3C2-48488F0F9DB1}" type="presParOf" srcId="{C19FEFC3-6F3B-453D-AFA1-BEF060A7A930}" destId="{3EC02055-C2E1-499C-A365-8F54ECE686E4}" srcOrd="13" destOrd="0" presId="urn:microsoft.com/office/officeart/2005/8/layout/radial6"/>
    <dgm:cxn modelId="{B197A7C9-A23B-45D6-9BF6-E9D6C702079B}" type="presParOf" srcId="{C19FEFC3-6F3B-453D-AFA1-BEF060A7A930}" destId="{80E0DF53-F998-4EB4-BDF3-A9666BA46369}" srcOrd="14" destOrd="0" presId="urn:microsoft.com/office/officeart/2005/8/layout/radial6"/>
    <dgm:cxn modelId="{FFC8B1B3-02DC-4438-9624-76999B29362F}" type="presParOf" srcId="{C19FEFC3-6F3B-453D-AFA1-BEF060A7A930}" destId="{36198457-5AD4-49A0-A101-7F5B8A3832AB}" srcOrd="15" destOrd="0" presId="urn:microsoft.com/office/officeart/2005/8/layout/radial6"/>
    <dgm:cxn modelId="{8799F2F5-6A92-44B9-BCBA-EED30B71F94D}" type="presParOf" srcId="{C19FEFC3-6F3B-453D-AFA1-BEF060A7A930}" destId="{558A851A-79F5-4C13-87BA-27F27C0180BF}" srcOrd="16" destOrd="0" presId="urn:microsoft.com/office/officeart/2005/8/layout/radial6"/>
    <dgm:cxn modelId="{0B5581A7-4B04-4B8A-82C4-8D7E118CB177}" type="presParOf" srcId="{C19FEFC3-6F3B-453D-AFA1-BEF060A7A930}" destId="{672248BB-F52F-4815-BFA1-6D77FB3773A3}" srcOrd="17" destOrd="0" presId="urn:microsoft.com/office/officeart/2005/8/layout/radial6"/>
    <dgm:cxn modelId="{EC8F26A5-CD21-4E99-9143-2DD99E65B363}" type="presParOf" srcId="{C19FEFC3-6F3B-453D-AFA1-BEF060A7A930}" destId="{6275DE04-5882-43F8-A2FB-13C965CC0CF4}" srcOrd="18" destOrd="0" presId="urn:microsoft.com/office/officeart/2005/8/layout/radial6"/>
    <dgm:cxn modelId="{CCC27BCA-A228-4431-B8A8-D395227557CA}" type="presParOf" srcId="{C19FEFC3-6F3B-453D-AFA1-BEF060A7A930}" destId="{8A44ED9F-7C41-4DB5-AF17-A5B23FA07A08}" srcOrd="19" destOrd="0" presId="urn:microsoft.com/office/officeart/2005/8/layout/radial6"/>
    <dgm:cxn modelId="{62989C91-2FA0-4C40-980D-8FC69E9CAB62}" type="presParOf" srcId="{C19FEFC3-6F3B-453D-AFA1-BEF060A7A930}" destId="{590AD1AF-8710-4C0B-A27F-9F0542416895}" srcOrd="20" destOrd="0" presId="urn:microsoft.com/office/officeart/2005/8/layout/radial6"/>
    <dgm:cxn modelId="{65B6483D-3CBB-4E1A-9DDB-4D80963D37F2}" type="presParOf" srcId="{C19FEFC3-6F3B-453D-AFA1-BEF060A7A930}" destId="{77CD607E-2599-4583-B586-12AD71B0FFAB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5F81D-FD6B-4E0F-B63B-0C2293EDB9C4}">
      <dsp:nvSpPr>
        <dsp:cNvPr id="0" name=""/>
        <dsp:cNvSpPr/>
      </dsp:nvSpPr>
      <dsp:spPr>
        <a:xfrm>
          <a:off x="2498338" y="1647438"/>
          <a:ext cx="1251722" cy="125172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Co –scholastics Activities</a:t>
          </a:r>
        </a:p>
      </dsp:txBody>
      <dsp:txXfrm>
        <a:off x="2681648" y="1830748"/>
        <a:ext cx="885102" cy="885102"/>
      </dsp:txXfrm>
    </dsp:sp>
    <dsp:sp modelId="{02FA52BC-7418-4A0C-B2AD-533EDDD06323}">
      <dsp:nvSpPr>
        <dsp:cNvPr id="0" name=""/>
        <dsp:cNvSpPr/>
      </dsp:nvSpPr>
      <dsp:spPr>
        <a:xfrm rot="16200000">
          <a:off x="2935043" y="1440252"/>
          <a:ext cx="378313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378313" y="180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4742" y="1448824"/>
        <a:ext cx="18915" cy="18915"/>
      </dsp:txXfrm>
    </dsp:sp>
    <dsp:sp modelId="{14E5B44E-7308-484A-958E-986CE8B3F4C5}">
      <dsp:nvSpPr>
        <dsp:cNvPr id="0" name=""/>
        <dsp:cNvSpPr/>
      </dsp:nvSpPr>
      <dsp:spPr>
        <a:xfrm>
          <a:off x="2498338" y="17402"/>
          <a:ext cx="1251722" cy="125172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Art Education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/>
            <a:t>Visual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/>
            <a:t>&amp;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/>
            <a:t>Performing Art</a:t>
          </a:r>
          <a:endParaRPr lang="en-US" sz="1100" kern="1200" dirty="0"/>
        </a:p>
      </dsp:txBody>
      <dsp:txXfrm>
        <a:off x="2681648" y="200712"/>
        <a:ext cx="885102" cy="885102"/>
      </dsp:txXfrm>
    </dsp:sp>
    <dsp:sp modelId="{6F6FE310-3418-407A-AF77-12680E6A74E7}">
      <dsp:nvSpPr>
        <dsp:cNvPr id="0" name=""/>
        <dsp:cNvSpPr/>
      </dsp:nvSpPr>
      <dsp:spPr>
        <a:xfrm rot="5400000">
          <a:off x="2935043" y="3070288"/>
          <a:ext cx="378313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378313" y="180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4742" y="3078860"/>
        <a:ext cx="18915" cy="18915"/>
      </dsp:txXfrm>
    </dsp:sp>
    <dsp:sp modelId="{C32295B9-F68C-492E-8666-1232B4037679}">
      <dsp:nvSpPr>
        <dsp:cNvPr id="0" name=""/>
        <dsp:cNvSpPr/>
      </dsp:nvSpPr>
      <dsp:spPr>
        <a:xfrm>
          <a:off x="2498338" y="3277474"/>
          <a:ext cx="1251722" cy="125172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Physical Education</a:t>
          </a:r>
        </a:p>
      </dsp:txBody>
      <dsp:txXfrm>
        <a:off x="2681648" y="3460784"/>
        <a:ext cx="885102" cy="885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F2EBB-8F24-4C1D-BD0F-8C7049B17C24}">
      <dsp:nvSpPr>
        <dsp:cNvPr id="0" name=""/>
        <dsp:cNvSpPr/>
      </dsp:nvSpPr>
      <dsp:spPr>
        <a:xfrm>
          <a:off x="790934" y="39932"/>
          <a:ext cx="1092385" cy="492412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A</a:t>
          </a:r>
        </a:p>
      </dsp:txBody>
      <dsp:txXfrm>
        <a:off x="805356" y="54354"/>
        <a:ext cx="1063541" cy="463568"/>
      </dsp:txXfrm>
    </dsp:sp>
    <dsp:sp modelId="{28723E13-CC48-48B3-A7B9-9A3CF50C52EA}">
      <dsp:nvSpPr>
        <dsp:cNvPr id="0" name=""/>
        <dsp:cNvSpPr/>
      </dsp:nvSpPr>
      <dsp:spPr>
        <a:xfrm>
          <a:off x="900172" y="532344"/>
          <a:ext cx="340074" cy="30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19"/>
              </a:lnTo>
              <a:lnTo>
                <a:pt x="340074" y="308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3F541-C2FC-41E4-8F92-5A4133AE5747}">
      <dsp:nvSpPr>
        <dsp:cNvPr id="0" name=""/>
        <dsp:cNvSpPr/>
      </dsp:nvSpPr>
      <dsp:spPr>
        <a:xfrm>
          <a:off x="1240247" y="608888"/>
          <a:ext cx="1098420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Archery</a:t>
          </a:r>
        </a:p>
      </dsp:txBody>
      <dsp:txXfrm>
        <a:off x="1253806" y="622447"/>
        <a:ext cx="1071302" cy="435831"/>
      </dsp:txXfrm>
    </dsp:sp>
    <dsp:sp modelId="{C6909A26-BD96-4A3E-BFE5-A82773860140}">
      <dsp:nvSpPr>
        <dsp:cNvPr id="0" name=""/>
        <dsp:cNvSpPr/>
      </dsp:nvSpPr>
      <dsp:spPr>
        <a:xfrm>
          <a:off x="900172" y="532344"/>
          <a:ext cx="304223" cy="884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250"/>
              </a:lnTo>
              <a:lnTo>
                <a:pt x="304223" y="884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4680C-9D38-4FFF-BA67-B3AE43AE3531}">
      <dsp:nvSpPr>
        <dsp:cNvPr id="0" name=""/>
        <dsp:cNvSpPr/>
      </dsp:nvSpPr>
      <dsp:spPr>
        <a:xfrm>
          <a:off x="1204396" y="1196608"/>
          <a:ext cx="1142271" cy="43997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Yoga</a:t>
          </a:r>
        </a:p>
      </dsp:txBody>
      <dsp:txXfrm>
        <a:off x="1217282" y="1209494"/>
        <a:ext cx="1116499" cy="414201"/>
      </dsp:txXfrm>
    </dsp:sp>
    <dsp:sp modelId="{EE290DC5-2341-46C1-9DDA-32B0F7DFDC3A}">
      <dsp:nvSpPr>
        <dsp:cNvPr id="0" name=""/>
        <dsp:cNvSpPr/>
      </dsp:nvSpPr>
      <dsp:spPr>
        <a:xfrm>
          <a:off x="900172" y="532344"/>
          <a:ext cx="403821" cy="1438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052"/>
              </a:lnTo>
              <a:lnTo>
                <a:pt x="403821" y="1438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4E6AF-1628-43C0-95AC-D1F09738AA65}">
      <dsp:nvSpPr>
        <dsp:cNvPr id="0" name=""/>
        <dsp:cNvSpPr/>
      </dsp:nvSpPr>
      <dsp:spPr>
        <a:xfrm>
          <a:off x="1303994" y="1760736"/>
          <a:ext cx="1135612" cy="4193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Skating</a:t>
          </a:r>
        </a:p>
      </dsp:txBody>
      <dsp:txXfrm>
        <a:off x="1316275" y="1773017"/>
        <a:ext cx="1111050" cy="394759"/>
      </dsp:txXfrm>
    </dsp:sp>
    <dsp:sp modelId="{E9C3DDAD-6278-4C07-83BC-F81F98CD204B}">
      <dsp:nvSpPr>
        <dsp:cNvPr id="0" name=""/>
        <dsp:cNvSpPr/>
      </dsp:nvSpPr>
      <dsp:spPr>
        <a:xfrm>
          <a:off x="900172" y="532344"/>
          <a:ext cx="353415" cy="1947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7056"/>
              </a:lnTo>
              <a:lnTo>
                <a:pt x="353415" y="1947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5315C-EB6C-4874-9CF2-B2BE8F4FF21A}">
      <dsp:nvSpPr>
        <dsp:cNvPr id="0" name=""/>
        <dsp:cNvSpPr/>
      </dsp:nvSpPr>
      <dsp:spPr>
        <a:xfrm>
          <a:off x="1253588" y="2295730"/>
          <a:ext cx="1111687" cy="36734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itchFamily="34" charset="0"/>
              <a:ea typeface="Verdana" pitchFamily="34" charset="0"/>
            </a:rPr>
            <a:t>Chess</a:t>
          </a:r>
        </a:p>
      </dsp:txBody>
      <dsp:txXfrm>
        <a:off x="1264347" y="2306489"/>
        <a:ext cx="1090169" cy="345823"/>
      </dsp:txXfrm>
    </dsp:sp>
    <dsp:sp modelId="{D982FDD3-0AB2-4F90-87A7-8AE19497A3F5}">
      <dsp:nvSpPr>
        <dsp:cNvPr id="0" name=""/>
        <dsp:cNvSpPr/>
      </dsp:nvSpPr>
      <dsp:spPr>
        <a:xfrm>
          <a:off x="900172" y="532344"/>
          <a:ext cx="353415" cy="2458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912"/>
              </a:lnTo>
              <a:lnTo>
                <a:pt x="353415" y="2458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1E35D-72E6-418B-9DDC-7A4BA7298D8D}">
      <dsp:nvSpPr>
        <dsp:cNvPr id="0" name=""/>
        <dsp:cNvSpPr/>
      </dsp:nvSpPr>
      <dsp:spPr>
        <a:xfrm>
          <a:off x="1253588" y="2759782"/>
          <a:ext cx="1262216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Verdana" pitchFamily="34" charset="0"/>
              <a:ea typeface="Verdana" pitchFamily="34" charset="0"/>
            </a:rPr>
            <a:t>Karate</a:t>
          </a:r>
          <a:endParaRPr lang="en-US" sz="1500" b="1" kern="1200" dirty="0">
            <a:latin typeface="Verdana" pitchFamily="34" charset="0"/>
            <a:ea typeface="Verdana" pitchFamily="34" charset="0"/>
          </a:endParaRPr>
        </a:p>
      </dsp:txBody>
      <dsp:txXfrm>
        <a:off x="1267147" y="2773341"/>
        <a:ext cx="1235098" cy="435831"/>
      </dsp:txXfrm>
    </dsp:sp>
    <dsp:sp modelId="{140286DB-EB39-4D73-AE1D-039C662BD3F3}">
      <dsp:nvSpPr>
        <dsp:cNvPr id="0" name=""/>
        <dsp:cNvSpPr/>
      </dsp:nvSpPr>
      <dsp:spPr>
        <a:xfrm>
          <a:off x="900172" y="532344"/>
          <a:ext cx="372747" cy="3066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446"/>
              </a:lnTo>
              <a:lnTo>
                <a:pt x="372747" y="3066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2B956-BF81-4F7B-80BB-4978B59866E9}">
      <dsp:nvSpPr>
        <dsp:cNvPr id="0" name=""/>
        <dsp:cNvSpPr/>
      </dsp:nvSpPr>
      <dsp:spPr>
        <a:xfrm>
          <a:off x="1272920" y="3367316"/>
          <a:ext cx="922581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kern="1200" dirty="0">
              <a:latin typeface="Verdana" pitchFamily="34" charset="0"/>
              <a:ea typeface="Verdana" pitchFamily="34" charset="0"/>
            </a:rPr>
            <a:t>Caroms</a:t>
          </a:r>
          <a:endParaRPr lang="en-US" sz="1500" b="1" kern="1200" dirty="0">
            <a:latin typeface="Verdana" pitchFamily="34" charset="0"/>
            <a:ea typeface="Verdana" pitchFamily="34" charset="0"/>
          </a:endParaRPr>
        </a:p>
      </dsp:txBody>
      <dsp:txXfrm>
        <a:off x="1286479" y="3380875"/>
        <a:ext cx="895463" cy="435831"/>
      </dsp:txXfrm>
    </dsp:sp>
    <dsp:sp modelId="{2F216189-54B4-4000-91C3-92982C6AA26E}">
      <dsp:nvSpPr>
        <dsp:cNvPr id="0" name=""/>
        <dsp:cNvSpPr/>
      </dsp:nvSpPr>
      <dsp:spPr>
        <a:xfrm>
          <a:off x="2852637" y="39932"/>
          <a:ext cx="1092385" cy="492412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B</a:t>
          </a:r>
        </a:p>
      </dsp:txBody>
      <dsp:txXfrm>
        <a:off x="2867059" y="54354"/>
        <a:ext cx="1063541" cy="463568"/>
      </dsp:txXfrm>
    </dsp:sp>
    <dsp:sp modelId="{6772A5CD-EB1A-49C2-9DE6-1807EA91A369}">
      <dsp:nvSpPr>
        <dsp:cNvPr id="0" name=""/>
        <dsp:cNvSpPr/>
      </dsp:nvSpPr>
      <dsp:spPr>
        <a:xfrm>
          <a:off x="2961876" y="532344"/>
          <a:ext cx="340076" cy="30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19"/>
              </a:lnTo>
              <a:lnTo>
                <a:pt x="340076" y="308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AC1A8-FDE7-414E-B52D-5B445CD2016B}">
      <dsp:nvSpPr>
        <dsp:cNvPr id="0" name=""/>
        <dsp:cNvSpPr/>
      </dsp:nvSpPr>
      <dsp:spPr>
        <a:xfrm>
          <a:off x="3301952" y="608888"/>
          <a:ext cx="1098420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Football</a:t>
          </a:r>
        </a:p>
      </dsp:txBody>
      <dsp:txXfrm>
        <a:off x="3315511" y="622447"/>
        <a:ext cx="1071302" cy="435831"/>
      </dsp:txXfrm>
    </dsp:sp>
    <dsp:sp modelId="{757DF1B1-FA05-49A6-9C7D-E954C31605E6}">
      <dsp:nvSpPr>
        <dsp:cNvPr id="0" name=""/>
        <dsp:cNvSpPr/>
      </dsp:nvSpPr>
      <dsp:spPr>
        <a:xfrm>
          <a:off x="2961876" y="532344"/>
          <a:ext cx="304225" cy="884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250"/>
              </a:lnTo>
              <a:lnTo>
                <a:pt x="304225" y="884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3A275-7FD7-4F8C-975A-4874A8F99CE4}">
      <dsp:nvSpPr>
        <dsp:cNvPr id="0" name=""/>
        <dsp:cNvSpPr/>
      </dsp:nvSpPr>
      <dsp:spPr>
        <a:xfrm>
          <a:off x="3266101" y="1196608"/>
          <a:ext cx="1142271" cy="43997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Volleyball</a:t>
          </a:r>
        </a:p>
      </dsp:txBody>
      <dsp:txXfrm>
        <a:off x="3278987" y="1209494"/>
        <a:ext cx="1116499" cy="414201"/>
      </dsp:txXfrm>
    </dsp:sp>
    <dsp:sp modelId="{C6A060B0-5D39-4E9B-85DE-9B651EE86B05}">
      <dsp:nvSpPr>
        <dsp:cNvPr id="0" name=""/>
        <dsp:cNvSpPr/>
      </dsp:nvSpPr>
      <dsp:spPr>
        <a:xfrm>
          <a:off x="2961876" y="532344"/>
          <a:ext cx="325106" cy="1431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126"/>
              </a:lnTo>
              <a:lnTo>
                <a:pt x="325106" y="1431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84B02-09EB-4F4F-8519-8387DB4C940B}">
      <dsp:nvSpPr>
        <dsp:cNvPr id="0" name=""/>
        <dsp:cNvSpPr/>
      </dsp:nvSpPr>
      <dsp:spPr>
        <a:xfrm>
          <a:off x="3286982" y="1753810"/>
          <a:ext cx="1254179" cy="4193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Basketball</a:t>
          </a:r>
        </a:p>
      </dsp:txBody>
      <dsp:txXfrm>
        <a:off x="3299263" y="1766091"/>
        <a:ext cx="1229617" cy="394759"/>
      </dsp:txXfrm>
    </dsp:sp>
    <dsp:sp modelId="{6098B33A-5B45-4264-A1B5-0E70BA2890A5}">
      <dsp:nvSpPr>
        <dsp:cNvPr id="0" name=""/>
        <dsp:cNvSpPr/>
      </dsp:nvSpPr>
      <dsp:spPr>
        <a:xfrm>
          <a:off x="2961876" y="532344"/>
          <a:ext cx="340076" cy="1948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227"/>
              </a:lnTo>
              <a:lnTo>
                <a:pt x="340076" y="1948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CD06C-88BF-4F16-B3D1-802B29802995}">
      <dsp:nvSpPr>
        <dsp:cNvPr id="0" name=""/>
        <dsp:cNvSpPr/>
      </dsp:nvSpPr>
      <dsp:spPr>
        <a:xfrm>
          <a:off x="3301952" y="2278346"/>
          <a:ext cx="1122523" cy="40445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Cricket</a:t>
          </a:r>
        </a:p>
      </dsp:txBody>
      <dsp:txXfrm>
        <a:off x="3313798" y="2290192"/>
        <a:ext cx="1098831" cy="380759"/>
      </dsp:txXfrm>
    </dsp:sp>
    <dsp:sp modelId="{5C869638-03DE-49F2-A7A5-CE74AC462C1D}">
      <dsp:nvSpPr>
        <dsp:cNvPr id="0" name=""/>
        <dsp:cNvSpPr/>
      </dsp:nvSpPr>
      <dsp:spPr>
        <a:xfrm>
          <a:off x="2961876" y="532344"/>
          <a:ext cx="340076" cy="2497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665"/>
              </a:lnTo>
              <a:lnTo>
                <a:pt x="340076" y="2497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8C002-F081-4193-8F78-8DEEFCDDFA65}">
      <dsp:nvSpPr>
        <dsp:cNvPr id="0" name=""/>
        <dsp:cNvSpPr/>
      </dsp:nvSpPr>
      <dsp:spPr>
        <a:xfrm>
          <a:off x="3301952" y="2798535"/>
          <a:ext cx="1111398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Kho </a:t>
          </a:r>
          <a:r>
            <a:rPr lang="en-US" sz="13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Kho</a:t>
          </a:r>
          <a:endParaRPr lang="en-US" sz="13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15511" y="2812094"/>
        <a:ext cx="1084280" cy="435831"/>
      </dsp:txXfrm>
    </dsp:sp>
    <dsp:sp modelId="{81D556A6-69F3-4831-AB92-F8BBF438BED9}">
      <dsp:nvSpPr>
        <dsp:cNvPr id="0" name=""/>
        <dsp:cNvSpPr/>
      </dsp:nvSpPr>
      <dsp:spPr>
        <a:xfrm>
          <a:off x="2961876" y="532344"/>
          <a:ext cx="390926" cy="3051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1928"/>
              </a:lnTo>
              <a:lnTo>
                <a:pt x="390926" y="3051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0ED60-2ECE-4719-9AEA-3194F4A32BC5}">
      <dsp:nvSpPr>
        <dsp:cNvPr id="0" name=""/>
        <dsp:cNvSpPr/>
      </dsp:nvSpPr>
      <dsp:spPr>
        <a:xfrm>
          <a:off x="3352803" y="3352797"/>
          <a:ext cx="1031815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Kabaddi</a:t>
          </a:r>
          <a:endParaRPr lang="en-US" sz="13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66362" y="3366356"/>
        <a:ext cx="1004697" cy="435831"/>
      </dsp:txXfrm>
    </dsp:sp>
    <dsp:sp modelId="{9B23490E-716B-4664-BD88-DC733F7E6133}">
      <dsp:nvSpPr>
        <dsp:cNvPr id="0" name=""/>
        <dsp:cNvSpPr/>
      </dsp:nvSpPr>
      <dsp:spPr>
        <a:xfrm>
          <a:off x="2961876" y="532344"/>
          <a:ext cx="339328" cy="3655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5780"/>
              </a:lnTo>
              <a:lnTo>
                <a:pt x="339328" y="3655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DABAD-FEAA-423B-B785-C8755D11F05D}">
      <dsp:nvSpPr>
        <dsp:cNvPr id="0" name=""/>
        <dsp:cNvSpPr/>
      </dsp:nvSpPr>
      <dsp:spPr>
        <a:xfrm>
          <a:off x="3301204" y="3956650"/>
          <a:ext cx="1153760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Verdana" pitchFamily="34" charset="0"/>
              <a:ea typeface="Verdana" pitchFamily="34" charset="0"/>
            </a:rPr>
            <a:t>Badminton</a:t>
          </a:r>
        </a:p>
      </dsp:txBody>
      <dsp:txXfrm>
        <a:off x="3314763" y="3970209"/>
        <a:ext cx="1126642" cy="435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FFE5F-4936-410D-A123-99E6EB2890F0}">
      <dsp:nvSpPr>
        <dsp:cNvPr id="0" name=""/>
        <dsp:cNvSpPr/>
      </dsp:nvSpPr>
      <dsp:spPr>
        <a:xfrm>
          <a:off x="2346516" y="453"/>
          <a:ext cx="1387115" cy="69355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Group 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FF0000"/>
              </a:solidFill>
              <a:latin typeface="Algerian" pitchFamily="82" charset="0"/>
              <a:ea typeface="Verdana" pitchFamily="34" charset="0"/>
            </a:rPr>
            <a:t>Performing Arts</a:t>
          </a:r>
        </a:p>
      </dsp:txBody>
      <dsp:txXfrm>
        <a:off x="2366830" y="20767"/>
        <a:ext cx="1346487" cy="652929"/>
      </dsp:txXfrm>
    </dsp:sp>
    <dsp:sp modelId="{04274A96-8DD6-471F-8E0F-0F60934CC408}">
      <dsp:nvSpPr>
        <dsp:cNvPr id="0" name=""/>
        <dsp:cNvSpPr/>
      </dsp:nvSpPr>
      <dsp:spPr>
        <a:xfrm>
          <a:off x="2485228" y="694011"/>
          <a:ext cx="224901" cy="563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231"/>
              </a:lnTo>
              <a:lnTo>
                <a:pt x="224901" y="563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5CC38-0468-40B1-9DE6-5B47D3DDB51D}">
      <dsp:nvSpPr>
        <dsp:cNvPr id="0" name=""/>
        <dsp:cNvSpPr/>
      </dsp:nvSpPr>
      <dsp:spPr>
        <a:xfrm>
          <a:off x="2710129" y="910463"/>
          <a:ext cx="1438205" cy="693557"/>
        </a:xfrm>
        <a:prstGeom prst="roundRect">
          <a:avLst>
            <a:gd name="adj" fmla="val 10000"/>
          </a:avLst>
        </a:prstGeom>
        <a:solidFill>
          <a:srgbClr val="FF6699">
            <a:alpha val="89804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Vocal Music</a:t>
          </a:r>
        </a:p>
      </dsp:txBody>
      <dsp:txXfrm>
        <a:off x="2730443" y="930777"/>
        <a:ext cx="1397577" cy="652929"/>
      </dsp:txXfrm>
    </dsp:sp>
    <dsp:sp modelId="{8F42D053-B59E-4BAD-B051-71D201A11144}">
      <dsp:nvSpPr>
        <dsp:cNvPr id="0" name=""/>
        <dsp:cNvSpPr/>
      </dsp:nvSpPr>
      <dsp:spPr>
        <a:xfrm>
          <a:off x="2485228" y="694011"/>
          <a:ext cx="138711" cy="13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115"/>
              </a:lnTo>
              <a:lnTo>
                <a:pt x="138711" y="1387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EC719-8796-46C8-A6B1-79316994B888}">
      <dsp:nvSpPr>
        <dsp:cNvPr id="0" name=""/>
        <dsp:cNvSpPr/>
      </dsp:nvSpPr>
      <dsp:spPr>
        <a:xfrm>
          <a:off x="2623940" y="1734347"/>
          <a:ext cx="1567584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Instrumental Music</a:t>
          </a:r>
        </a:p>
      </dsp:txBody>
      <dsp:txXfrm>
        <a:off x="2644254" y="1754661"/>
        <a:ext cx="1526956" cy="652929"/>
      </dsp:txXfrm>
    </dsp:sp>
    <dsp:sp modelId="{9DF38785-57A4-491A-A873-C07A56738D29}">
      <dsp:nvSpPr>
        <dsp:cNvPr id="0" name=""/>
        <dsp:cNvSpPr/>
      </dsp:nvSpPr>
      <dsp:spPr>
        <a:xfrm>
          <a:off x="2485228" y="694011"/>
          <a:ext cx="138711" cy="2254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062"/>
              </a:lnTo>
              <a:lnTo>
                <a:pt x="138711" y="2254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1F2C3-704A-44F1-9FF2-20DDD6062218}">
      <dsp:nvSpPr>
        <dsp:cNvPr id="0" name=""/>
        <dsp:cNvSpPr/>
      </dsp:nvSpPr>
      <dsp:spPr>
        <a:xfrm>
          <a:off x="2623940" y="2601294"/>
          <a:ext cx="1582742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Dance</a:t>
          </a:r>
        </a:p>
      </dsp:txBody>
      <dsp:txXfrm>
        <a:off x="2644254" y="2621608"/>
        <a:ext cx="1542114" cy="652929"/>
      </dsp:txXfrm>
    </dsp:sp>
    <dsp:sp modelId="{63551B44-F8DB-4CD1-9780-0E1A2A79A951}">
      <dsp:nvSpPr>
        <dsp:cNvPr id="0" name=""/>
        <dsp:cNvSpPr/>
      </dsp:nvSpPr>
      <dsp:spPr>
        <a:xfrm>
          <a:off x="2485228" y="694011"/>
          <a:ext cx="159773" cy="31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3416"/>
              </a:lnTo>
              <a:lnTo>
                <a:pt x="159773" y="3123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498FA-F061-40E0-BFA7-742C6E3022B6}">
      <dsp:nvSpPr>
        <dsp:cNvPr id="0" name=""/>
        <dsp:cNvSpPr/>
      </dsp:nvSpPr>
      <dsp:spPr>
        <a:xfrm>
          <a:off x="2645002" y="3470648"/>
          <a:ext cx="1560105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Dramatics</a:t>
          </a:r>
        </a:p>
      </dsp:txBody>
      <dsp:txXfrm>
        <a:off x="2665316" y="3490962"/>
        <a:ext cx="1519477" cy="652929"/>
      </dsp:txXfrm>
    </dsp:sp>
    <dsp:sp modelId="{186583CD-9A26-4D78-BFD8-DBB7264E40DE}">
      <dsp:nvSpPr>
        <dsp:cNvPr id="0" name=""/>
        <dsp:cNvSpPr/>
      </dsp:nvSpPr>
      <dsp:spPr>
        <a:xfrm>
          <a:off x="2485228" y="694011"/>
          <a:ext cx="159773" cy="398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410"/>
              </a:lnTo>
              <a:lnTo>
                <a:pt x="159773" y="3988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F5D34-825D-4E66-9488-BD3FC434A76D}">
      <dsp:nvSpPr>
        <dsp:cNvPr id="0" name=""/>
        <dsp:cNvSpPr/>
      </dsp:nvSpPr>
      <dsp:spPr>
        <a:xfrm>
          <a:off x="2645002" y="4335642"/>
          <a:ext cx="1560105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err="1">
              <a:latin typeface="Algerian" pitchFamily="82" charset="0"/>
              <a:ea typeface="Verdana" pitchFamily="34" charset="0"/>
            </a:rPr>
            <a:t>Zumba</a:t>
          </a:r>
          <a:r>
            <a:rPr lang="en-IN" sz="1600" b="1" kern="1200" dirty="0">
              <a:latin typeface="Algerian" pitchFamily="82" charset="0"/>
              <a:ea typeface="Verdana" pitchFamily="34" charset="0"/>
            </a:rPr>
            <a:t> Dance</a:t>
          </a:r>
          <a:endParaRPr lang="en-US" sz="1600" b="1" kern="1200" dirty="0">
            <a:latin typeface="Algerian" pitchFamily="82" charset="0"/>
            <a:ea typeface="Verdana" pitchFamily="34" charset="0"/>
          </a:endParaRPr>
        </a:p>
      </dsp:txBody>
      <dsp:txXfrm>
        <a:off x="2665316" y="4355956"/>
        <a:ext cx="1519477" cy="652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31FE5-EB29-48A3-8A1A-85006BC0908E}">
      <dsp:nvSpPr>
        <dsp:cNvPr id="0" name=""/>
        <dsp:cNvSpPr/>
      </dsp:nvSpPr>
      <dsp:spPr>
        <a:xfrm>
          <a:off x="1709540" y="2483"/>
          <a:ext cx="3134118" cy="127192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latin typeface="Algerian" pitchFamily="82" charset="0"/>
              <a:ea typeface="Verdana" pitchFamily="34" charset="0"/>
            </a:rPr>
            <a:t>Visual Arts</a:t>
          </a:r>
        </a:p>
      </dsp:txBody>
      <dsp:txXfrm>
        <a:off x="1746793" y="39736"/>
        <a:ext cx="3059612" cy="1197416"/>
      </dsp:txXfrm>
    </dsp:sp>
    <dsp:sp modelId="{5FC0BBEF-D255-4F80-90C2-EBA06B206CB1}">
      <dsp:nvSpPr>
        <dsp:cNvPr id="0" name=""/>
        <dsp:cNvSpPr/>
      </dsp:nvSpPr>
      <dsp:spPr>
        <a:xfrm>
          <a:off x="2022952" y="1274405"/>
          <a:ext cx="313411" cy="1240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194"/>
              </a:lnTo>
              <a:lnTo>
                <a:pt x="313411" y="1240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262B7-D5DB-49E8-941E-585D598CB2CC}">
      <dsp:nvSpPr>
        <dsp:cNvPr id="0" name=""/>
        <dsp:cNvSpPr/>
      </dsp:nvSpPr>
      <dsp:spPr>
        <a:xfrm>
          <a:off x="2336364" y="1592386"/>
          <a:ext cx="2073335" cy="1844427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sp:txBody>
      <dsp:txXfrm>
        <a:off x="2390385" y="1646407"/>
        <a:ext cx="1965293" cy="1736385"/>
      </dsp:txXfrm>
    </dsp:sp>
    <dsp:sp modelId="{354EB034-B7EE-4EF2-82A6-B4226E987ED5}">
      <dsp:nvSpPr>
        <dsp:cNvPr id="0" name=""/>
        <dsp:cNvSpPr/>
      </dsp:nvSpPr>
      <dsp:spPr>
        <a:xfrm>
          <a:off x="2022952" y="1274405"/>
          <a:ext cx="313411" cy="3116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349"/>
              </a:lnTo>
              <a:lnTo>
                <a:pt x="313411" y="3116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CF9FB-A331-49CC-B770-DDC7D860346D}">
      <dsp:nvSpPr>
        <dsp:cNvPr id="0" name=""/>
        <dsp:cNvSpPr/>
      </dsp:nvSpPr>
      <dsp:spPr>
        <a:xfrm>
          <a:off x="2336364" y="3754794"/>
          <a:ext cx="2035075" cy="127192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sp:txBody>
      <dsp:txXfrm>
        <a:off x="2373617" y="3792047"/>
        <a:ext cx="1960569" cy="1197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64F8D-DAFC-4CB0-9EDF-D08048CFCBC3}">
      <dsp:nvSpPr>
        <dsp:cNvPr id="0" name=""/>
        <dsp:cNvSpPr/>
      </dsp:nvSpPr>
      <dsp:spPr>
        <a:xfrm>
          <a:off x="1371605" y="304802"/>
          <a:ext cx="3276600" cy="1137920"/>
        </a:xfrm>
        <a:prstGeom prst="ellipse">
          <a:avLst/>
        </a:prstGeom>
        <a:solidFill>
          <a:srgbClr val="00B0F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E7870-EC8C-4E31-AB48-7DD441829C15}">
      <dsp:nvSpPr>
        <dsp:cNvPr id="0" name=""/>
        <dsp:cNvSpPr/>
      </dsp:nvSpPr>
      <dsp:spPr>
        <a:xfrm>
          <a:off x="2667000" y="2971800"/>
          <a:ext cx="635000" cy="406400"/>
        </a:xfrm>
        <a:prstGeom prst="downArrow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A28FC-59FF-43C8-8154-0E64D64F32E9}">
      <dsp:nvSpPr>
        <dsp:cNvPr id="0" name=""/>
        <dsp:cNvSpPr/>
      </dsp:nvSpPr>
      <dsp:spPr>
        <a:xfrm>
          <a:off x="1447799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1447799" y="3276600"/>
        <a:ext cx="3048000" cy="762000"/>
      </dsp:txXfrm>
    </dsp:sp>
    <dsp:sp modelId="{C733C38A-16DB-47A6-860D-71249FA446CA}">
      <dsp:nvSpPr>
        <dsp:cNvPr id="0" name=""/>
        <dsp:cNvSpPr/>
      </dsp:nvSpPr>
      <dsp:spPr>
        <a:xfrm>
          <a:off x="3200393" y="533402"/>
          <a:ext cx="1295407" cy="68582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sp:txBody>
      <dsp:txXfrm>
        <a:off x="3390101" y="633838"/>
        <a:ext cx="915991" cy="484950"/>
      </dsp:txXfrm>
    </dsp:sp>
    <dsp:sp modelId="{451CC768-D290-407F-9A7B-F7A740E0DD01}">
      <dsp:nvSpPr>
        <dsp:cNvPr id="0" name=""/>
        <dsp:cNvSpPr/>
      </dsp:nvSpPr>
      <dsp:spPr>
        <a:xfrm>
          <a:off x="1778009" y="533399"/>
          <a:ext cx="1346191" cy="6858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sp:txBody>
      <dsp:txXfrm>
        <a:off x="1975154" y="633832"/>
        <a:ext cx="951901" cy="484934"/>
      </dsp:txXfrm>
    </dsp:sp>
    <dsp:sp modelId="{34404EDE-E7CE-4753-9E4D-0F1C94778922}">
      <dsp:nvSpPr>
        <dsp:cNvPr id="0" name=""/>
        <dsp:cNvSpPr/>
      </dsp:nvSpPr>
      <dsp:spPr>
        <a:xfrm>
          <a:off x="2438403" y="1600198"/>
          <a:ext cx="1309637" cy="71304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sp:txBody>
      <dsp:txXfrm>
        <a:off x="2630195" y="1704622"/>
        <a:ext cx="926053" cy="504201"/>
      </dsp:txXfrm>
    </dsp:sp>
    <dsp:sp modelId="{E41C1F7C-0374-4A53-8EF5-04688E723409}">
      <dsp:nvSpPr>
        <dsp:cNvPr id="0" name=""/>
        <dsp:cNvSpPr/>
      </dsp:nvSpPr>
      <dsp:spPr>
        <a:xfrm>
          <a:off x="1219189" y="152391"/>
          <a:ext cx="3556000" cy="2844800"/>
        </a:xfrm>
        <a:prstGeom prst="funnel">
          <a:avLst/>
        </a:prstGeom>
        <a:solidFill>
          <a:srgbClr val="00B0F0">
            <a:alpha val="4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D13BC-F6D8-402A-A947-50471B469E8A}">
      <dsp:nvSpPr>
        <dsp:cNvPr id="0" name=""/>
        <dsp:cNvSpPr/>
      </dsp:nvSpPr>
      <dsp:spPr>
        <a:xfrm rot="3683245">
          <a:off x="1941936" y="2866332"/>
          <a:ext cx="755026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755026" y="21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2161C-0DD5-4D11-A4B6-5C910B246FCD}">
      <dsp:nvSpPr>
        <dsp:cNvPr id="0" name=""/>
        <dsp:cNvSpPr/>
      </dsp:nvSpPr>
      <dsp:spPr>
        <a:xfrm rot="1158902">
          <a:off x="2360367" y="2291210"/>
          <a:ext cx="584190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584190" y="21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6F0FF-8B93-4D61-8F31-6865B54F967B}">
      <dsp:nvSpPr>
        <dsp:cNvPr id="0" name=""/>
        <dsp:cNvSpPr/>
      </dsp:nvSpPr>
      <dsp:spPr>
        <a:xfrm rot="20411189">
          <a:off x="2363866" y="1748066"/>
          <a:ext cx="437237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437237" y="21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99FE6-6C86-4CA7-844D-2887BE027ACE}">
      <dsp:nvSpPr>
        <dsp:cNvPr id="0" name=""/>
        <dsp:cNvSpPr/>
      </dsp:nvSpPr>
      <dsp:spPr>
        <a:xfrm rot="18750164">
          <a:off x="2201727" y="1188588"/>
          <a:ext cx="809472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809472" y="21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ED29-1D5E-4E42-BB47-21B110A1D87F}">
      <dsp:nvSpPr>
        <dsp:cNvPr id="0" name=""/>
        <dsp:cNvSpPr/>
      </dsp:nvSpPr>
      <dsp:spPr>
        <a:xfrm>
          <a:off x="1104305" y="1283468"/>
          <a:ext cx="1497062" cy="14970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2DC36-5101-400F-BADD-CD7C467C3F09}">
      <dsp:nvSpPr>
        <dsp:cNvPr id="0" name=""/>
        <dsp:cNvSpPr/>
      </dsp:nvSpPr>
      <dsp:spPr>
        <a:xfrm>
          <a:off x="2647671" y="99140"/>
          <a:ext cx="1129784" cy="89823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813124" y="230684"/>
        <a:ext cx="798878" cy="635149"/>
      </dsp:txXfrm>
    </dsp:sp>
    <dsp:sp modelId="{A70C1352-17DA-403C-9751-87A1DEE1DA02}">
      <dsp:nvSpPr>
        <dsp:cNvPr id="0" name=""/>
        <dsp:cNvSpPr/>
      </dsp:nvSpPr>
      <dsp:spPr>
        <a:xfrm>
          <a:off x="2743196" y="1066796"/>
          <a:ext cx="1084118" cy="89823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901961" y="1198340"/>
        <a:ext cx="766588" cy="635149"/>
      </dsp:txXfrm>
    </dsp:sp>
    <dsp:sp modelId="{B3C2ACE4-3A37-4FCD-AA55-4ADF3E8696F6}">
      <dsp:nvSpPr>
        <dsp:cNvPr id="0" name=""/>
        <dsp:cNvSpPr/>
      </dsp:nvSpPr>
      <dsp:spPr>
        <a:xfrm>
          <a:off x="2902838" y="2108307"/>
          <a:ext cx="898237" cy="89823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sz="10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3034382" y="2239851"/>
        <a:ext cx="635149" cy="635149"/>
      </dsp:txXfrm>
    </dsp:sp>
    <dsp:sp modelId="{DB4C9CE8-92A2-47FA-9074-848AD2C91E7D}">
      <dsp:nvSpPr>
        <dsp:cNvPr id="0" name=""/>
        <dsp:cNvSpPr/>
      </dsp:nvSpPr>
      <dsp:spPr>
        <a:xfrm>
          <a:off x="2266192" y="3163945"/>
          <a:ext cx="898237" cy="89823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UOLO</a:t>
          </a:r>
          <a:endParaRPr lang="en-US" sz="10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397736" y="3295489"/>
        <a:ext cx="635149" cy="6351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D607E-2599-4583-B586-12AD71B0FFA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3114286"/>
            <a:gd name="adj2" fmla="val 16200000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5DE04-5882-43F8-A2FB-13C965CC0CF4}">
      <dsp:nvSpPr>
        <dsp:cNvPr id="0" name=""/>
        <dsp:cNvSpPr/>
      </dsp:nvSpPr>
      <dsp:spPr>
        <a:xfrm>
          <a:off x="2034557" y="469856"/>
          <a:ext cx="4024270" cy="3377312"/>
        </a:xfrm>
        <a:prstGeom prst="blockArc">
          <a:avLst>
            <a:gd name="adj1" fmla="val 9993991"/>
            <a:gd name="adj2" fmla="val 1311450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98457-5AD4-49A0-A101-7F5B8A3832AB}">
      <dsp:nvSpPr>
        <dsp:cNvPr id="0" name=""/>
        <dsp:cNvSpPr/>
      </dsp:nvSpPr>
      <dsp:spPr>
        <a:xfrm>
          <a:off x="2099438" y="424100"/>
          <a:ext cx="3377312" cy="3377312"/>
        </a:xfrm>
        <a:prstGeom prst="blockArc">
          <a:avLst>
            <a:gd name="adj1" fmla="val 6942635"/>
            <a:gd name="adj2" fmla="val 999371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C5277-250B-4728-8A64-0F8BB6B72E7A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3857143"/>
            <a:gd name="adj2" fmla="val 694285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9780F-EE7C-471E-9200-7C2854016DCE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771429"/>
            <a:gd name="adj2" fmla="val 3857143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6DE84-25ED-4B8F-BB3E-4467D952D026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9285714"/>
            <a:gd name="adj2" fmla="val 771429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D1E0B-37C7-41A0-8C7C-B400F7E532E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6200000"/>
            <a:gd name="adj2" fmla="val 1928571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4AD7-8A3B-4DD1-8015-DCF2B2EBE943}">
      <dsp:nvSpPr>
        <dsp:cNvPr id="0" name=""/>
        <dsp:cNvSpPr/>
      </dsp:nvSpPr>
      <dsp:spPr>
        <a:xfrm>
          <a:off x="2914420" y="1339260"/>
          <a:ext cx="1813536" cy="1306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lgerian" pitchFamily="82" charset="0"/>
            </a:rPr>
            <a:t>SPORTS COACHING</a:t>
          </a:r>
          <a:endParaRPr lang="en-US" sz="2000" kern="1200" dirty="0">
            <a:solidFill>
              <a:schemeClr val="tx1"/>
            </a:solidFill>
            <a:latin typeface="Algerian" pitchFamily="82" charset="0"/>
          </a:endParaRPr>
        </a:p>
      </dsp:txBody>
      <dsp:txXfrm>
        <a:off x="3180006" y="1530566"/>
        <a:ext cx="1282364" cy="923707"/>
      </dsp:txXfrm>
    </dsp:sp>
    <dsp:sp modelId="{C2BEDD95-ADBF-4242-B577-B6406FB244D2}">
      <dsp:nvSpPr>
        <dsp:cNvPr id="0" name=""/>
        <dsp:cNvSpPr/>
      </dsp:nvSpPr>
      <dsp:spPr>
        <a:xfrm>
          <a:off x="3254160" y="1035"/>
          <a:ext cx="1103590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FOOTBALL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3415777" y="134949"/>
        <a:ext cx="780356" cy="646595"/>
      </dsp:txXfrm>
    </dsp:sp>
    <dsp:sp modelId="{30264EB1-DCDB-4F6D-BA7E-8D3CEB5D120A}">
      <dsp:nvSpPr>
        <dsp:cNvPr id="0" name=""/>
        <dsp:cNvSpPr/>
      </dsp:nvSpPr>
      <dsp:spPr>
        <a:xfrm>
          <a:off x="4524481" y="624437"/>
          <a:ext cx="115196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VOLLEYBALL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693182" y="758351"/>
        <a:ext cx="814561" cy="646595"/>
      </dsp:txXfrm>
    </dsp:sp>
    <dsp:sp modelId="{5DA84CAF-4DA6-42BF-9767-EF74AE1CC24A}">
      <dsp:nvSpPr>
        <dsp:cNvPr id="0" name=""/>
        <dsp:cNvSpPr/>
      </dsp:nvSpPr>
      <dsp:spPr>
        <a:xfrm>
          <a:off x="4817049" y="2025209"/>
          <a:ext cx="1206261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BASKETBALL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993702" y="2159123"/>
        <a:ext cx="852955" cy="646595"/>
      </dsp:txXfrm>
    </dsp:sp>
    <dsp:sp modelId="{79CA6857-8BD1-4D19-B3AA-DC3A4BCC4F9F}">
      <dsp:nvSpPr>
        <dsp:cNvPr id="0" name=""/>
        <dsp:cNvSpPr/>
      </dsp:nvSpPr>
      <dsp:spPr>
        <a:xfrm>
          <a:off x="3992844" y="3148540"/>
          <a:ext cx="1063017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CRICKET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148519" y="3282454"/>
        <a:ext cx="751667" cy="646595"/>
      </dsp:txXfrm>
    </dsp:sp>
    <dsp:sp modelId="{3EC02055-C2E1-499C-A365-8F54ECE686E4}">
      <dsp:nvSpPr>
        <dsp:cNvPr id="0" name=""/>
        <dsp:cNvSpPr/>
      </dsp:nvSpPr>
      <dsp:spPr>
        <a:xfrm>
          <a:off x="2630346" y="3148540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SKATING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2764260" y="3282454"/>
        <a:ext cx="646595" cy="646595"/>
      </dsp:txXfrm>
    </dsp:sp>
    <dsp:sp modelId="{558A851A-79F5-4C13-87BA-27F27C0180BF}">
      <dsp:nvSpPr>
        <dsp:cNvPr id="0" name=""/>
        <dsp:cNvSpPr/>
      </dsp:nvSpPr>
      <dsp:spPr>
        <a:xfrm>
          <a:off x="1624245" y="2041509"/>
          <a:ext cx="1142416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BADMINTON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1791548" y="2175423"/>
        <a:ext cx="807810" cy="646595"/>
      </dsp:txXfrm>
    </dsp:sp>
    <dsp:sp modelId="{8A44ED9F-7C41-4DB5-AF17-A5B23FA07A08}">
      <dsp:nvSpPr>
        <dsp:cNvPr id="0" name=""/>
        <dsp:cNvSpPr/>
      </dsp:nvSpPr>
      <dsp:spPr>
        <a:xfrm>
          <a:off x="2054236" y="624437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C00000"/>
              </a:solidFill>
            </a:rPr>
            <a:t>KARATE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2188150" y="758351"/>
        <a:ext cx="646595" cy="646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AC28F-CD05-4ABE-B5AB-AB2BDA0B5BD2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86EB4-28C5-45EF-8024-BD9FB117D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in/app/edmatix-parents-app/id1460578434?mt=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371600"/>
            <a:ext cx="647700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Orientation</a:t>
            </a:r>
          </a:p>
          <a:p>
            <a:pPr algn="ctr">
              <a:defRPr/>
            </a:pPr>
            <a:r>
              <a:rPr lang="en-US" sz="36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2023 </a:t>
            </a: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-</a:t>
            </a:r>
            <a:r>
              <a:rPr lang="en-US" sz="36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24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6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pre-primary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Zee HIGH SCHOOL</a:t>
            </a:r>
          </a:p>
          <a:p>
            <a:pPr algn="ctr">
              <a:defRPr/>
            </a:pPr>
            <a:r>
              <a:rPr lang="en-US" sz="3600" b="1" dirty="0" err="1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Hayathnagar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6096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lgerian" pitchFamily="82" charset="0"/>
              </a:rPr>
              <a:t>FESTIVALS</a:t>
            </a:r>
            <a:endParaRPr lang="en-US" sz="3600" dirty="0">
              <a:latin typeface="Algerian" pitchFamily="8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990600" y="1752600"/>
          <a:ext cx="7643834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914400" y="3810000"/>
            <a:ext cx="2286000" cy="144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DIWALI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3048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Algerian" pitchFamily="82" charset="0"/>
            </a:endParaRPr>
          </a:p>
          <a:p>
            <a:pPr algn="ctr"/>
            <a:r>
              <a:rPr lang="en-US" sz="3600" b="1" dirty="0" err="1" smtClean="0">
                <a:latin typeface="Algerian" pitchFamily="82" charset="0"/>
              </a:rPr>
              <a:t>CompetitiON</a:t>
            </a:r>
            <a:r>
              <a:rPr lang="en-US" sz="3600" b="1" dirty="0" smtClean="0">
                <a:latin typeface="Algerian" pitchFamily="82" charset="0"/>
              </a:rPr>
              <a:t> </a:t>
            </a:r>
            <a:endParaRPr lang="en-US" sz="3600" b="1" dirty="0">
              <a:latin typeface="Algerian" pitchFamily="8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6801" y="1549399"/>
            <a:ext cx="7023378" cy="3759201"/>
            <a:chOff x="1066801" y="1549399"/>
            <a:chExt cx="7023378" cy="3759201"/>
          </a:xfrm>
        </p:grpSpPr>
        <p:sp>
          <p:nvSpPr>
            <p:cNvPr id="3" name="Freeform 2"/>
            <p:cNvSpPr/>
            <p:nvPr/>
          </p:nvSpPr>
          <p:spPr>
            <a:xfrm rot="21600000">
              <a:off x="1066801" y="1549399"/>
              <a:ext cx="3323812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  <a:cs typeface="Verdana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dirty="0" smtClean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TOY TALK</a:t>
              </a:r>
              <a:endParaRPr lang="en-US" sz="2400" b="1" kern="1200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  <a:cs typeface="Verdana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dirty="0" smtClean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RHYMES RECITATION</a:t>
              </a:r>
              <a:endParaRPr lang="en-US" sz="2400" b="1" kern="1200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  <a:cs typeface="Verdana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dirty="0" smtClean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STORY TELLING</a:t>
              </a:r>
              <a:endParaRPr lang="en-US" sz="2400" b="1" kern="1200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  <a:cs typeface="Verdana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dirty="0" smtClean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JAM SESSION</a:t>
              </a:r>
              <a:endParaRPr lang="en-US" sz="2400" b="1" kern="1200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  <a:cs typeface="Verdana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dirty="0" smtClean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SPELL BEE</a:t>
              </a:r>
              <a:endParaRPr lang="en-US" sz="2400" b="1" kern="1200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4495801" y="1549399"/>
              <a:ext cx="3594378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 smtClean="0">
                <a:solidFill>
                  <a:srgbClr val="FF0000"/>
                </a:solidFill>
                <a:latin typeface="Algerian" pitchFamily="82" charset="0"/>
              </a:endParaRP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rgbClr val="FF0000"/>
                  </a:solidFill>
                  <a:latin typeface="Algerian" pitchFamily="82" charset="0"/>
                </a:rPr>
                <a:t>FANCY DRESS COMPETITION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rgbClr val="FF0000"/>
                  </a:solidFill>
                  <a:latin typeface="Algerian" pitchFamily="82" charset="0"/>
                </a:rPr>
                <a:t>COLOURING AND COLLAGE WORK</a:t>
              </a:r>
              <a:endParaRPr lang="en-US" sz="2400" b="1" kern="1200" dirty="0" smtClean="0">
                <a:solidFill>
                  <a:srgbClr val="FF0000"/>
                </a:solidFill>
                <a:latin typeface="Algerian" pitchFamily="8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 smtClean="0">
                <a:solidFill>
                  <a:srgbClr val="FF0000"/>
                </a:solidFill>
                <a:latin typeface="Algerian" pitchFamily="8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matix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143000"/>
            <a:ext cx="6707188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214438" y="507999"/>
            <a:ext cx="64087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latin typeface="Algerian" pitchFamily="82" charset="0"/>
              </a:rPr>
              <a:t>Edmatix</a:t>
            </a:r>
            <a:r>
              <a:rPr lang="en-US" sz="2800" b="1" dirty="0">
                <a:latin typeface="Algerian" pitchFamily="82" charset="0"/>
              </a:rPr>
              <a:t> Software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5813" y="51816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  <a:hlinkClick r:id="rId3"/>
              </a:rPr>
              <a:t>https://itunes.apple.com/in/app/edmatix-parents-app/id1460578434?mt=8</a:t>
            </a:r>
            <a:endParaRPr lang="en-US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C:\Users\Zee School\Desktop\Untitled.png"/>
          <p:cNvPicPr>
            <a:picLocks noChangeAspect="1" noChangeArrowheads="1"/>
          </p:cNvPicPr>
          <p:nvPr/>
        </p:nvPicPr>
        <p:blipFill>
          <a:blip r:embed="rId2"/>
          <a:srcRect t="12399" r="41568" b="8694"/>
          <a:stretch>
            <a:fillRect/>
          </a:stretch>
        </p:blipFill>
        <p:spPr bwMode="auto">
          <a:xfrm>
            <a:off x="2071688" y="901700"/>
            <a:ext cx="4870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857250" y="3973513"/>
            <a:ext cx="5924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Contact:Nikita-9000835242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579295391"/>
              </p:ext>
            </p:extLst>
          </p:nvPr>
        </p:nvGraphicFramePr>
        <p:xfrm>
          <a:off x="-16329" y="843136"/>
          <a:ext cx="5943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Direct Access Storage 4"/>
          <p:cNvSpPr/>
          <p:nvPr/>
        </p:nvSpPr>
        <p:spPr>
          <a:xfrm>
            <a:off x="4174671" y="2895600"/>
            <a:ext cx="2961456" cy="1512168"/>
          </a:xfrm>
          <a:prstGeom prst="flowChartMagneticDrum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Assessed    on a 5 point grading scale.</a:t>
            </a: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4841448" y="914596"/>
            <a:ext cx="63246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Discipline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 process of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controlling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one's behavior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and actions,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either through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self-motivation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or through teaching</a:t>
            </a:r>
            <a:endParaRPr lang="en-US" sz="1400" b="1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685800"/>
            <a:ext cx="5867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latin typeface="Verdana" pitchFamily="34" charset="0"/>
              </a:rPr>
              <a:t>“Competition is always a good thing. It   forces us to do our best. A monopoly renders people complacent and satisfied with mediocrity.”</a:t>
            </a:r>
            <a:endParaRPr lang="en-US" sz="2000" dirty="0">
              <a:latin typeface="Verdana" pitchFamily="34" charset="0"/>
            </a:endParaRPr>
          </a:p>
          <a:p>
            <a:pPr algn="ctr"/>
            <a:endParaRPr lang="en-US" sz="2000" dirty="0">
              <a:solidFill>
                <a:srgbClr val="FFFF00"/>
              </a:solidFill>
              <a:latin typeface="Verdan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94425808"/>
              </p:ext>
            </p:extLst>
          </p:nvPr>
        </p:nvGraphicFramePr>
        <p:xfrm>
          <a:off x="1219200" y="2209800"/>
          <a:ext cx="7086600" cy="2870200"/>
        </p:xfrm>
        <a:graphic>
          <a:graphicData uri="http://schemas.openxmlformats.org/presentationml/2006/ole">
            <p:oleObj spid="_x0000_s1044" r:id="rId3" imgW="9242337" imgH="497476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photo-parenting-children-need-love-attention-hugs-discipline-manners-patience-activities-267415646.jpg"/>
          <p:cNvPicPr>
            <a:picLocks noChangeAspect="1"/>
          </p:cNvPicPr>
          <p:nvPr/>
        </p:nvPicPr>
        <p:blipFill>
          <a:blip r:embed="rId2" cstate="screen"/>
          <a:srcRect l="4286" t="6607" r="4286" b="16312"/>
          <a:stretch>
            <a:fillRect/>
          </a:stretch>
        </p:blipFill>
        <p:spPr>
          <a:xfrm>
            <a:off x="1104863" y="990600"/>
            <a:ext cx="4357719" cy="3917236"/>
          </a:xfrm>
          <a:prstGeom prst="roundRect">
            <a:avLst>
              <a:gd name="adj" fmla="val 257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6248400" y="990600"/>
            <a:ext cx="1913954" cy="2286016"/>
          </a:xfrm>
          <a:prstGeom prst="wedgeEllipseCallout">
            <a:avLst>
              <a:gd name="adj1" fmla="val -79576"/>
              <a:gd name="adj2" fmla="val 72348"/>
            </a:avLst>
          </a:prstGeom>
          <a:ln/>
        </p:spPr>
        <p:style>
          <a:lnRef idx="0">
            <a:schemeClr val="accent1"/>
          </a:lnRef>
          <a:fillRef idx="1002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 the end of the day, the most overwhelming key to a child's success is the positive involvement of parents.</a:t>
            </a:r>
            <a: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" descr="C:\Users\Zee School\Desktop\Expectations of a child from par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66737"/>
            <a:ext cx="67151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66837"/>
            <a:ext cx="16430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r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86702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ac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3509962"/>
            <a:ext cx="14049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509587"/>
            <a:ext cx="64770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“The education of a child involves three major components: Teacher, Student and Parent.”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3500430" y="2867013"/>
            <a:ext cx="1285884" cy="785818"/>
            <a:chOff x="2012639" y="785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2012639" y="785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061419" y="49565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Student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357818" y="4795839"/>
            <a:ext cx="1537320" cy="642942"/>
            <a:chOff x="3167537" y="2001126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3167537" y="2001126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3216317" y="2049906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Parent</a:t>
              </a: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1714480" y="4510087"/>
            <a:ext cx="1537320" cy="1071570"/>
            <a:chOff x="-147658" y="2012788"/>
            <a:chExt cx="1537320" cy="1071570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-147658" y="2441416"/>
              <a:ext cx="1537320" cy="50006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9"/>
            <p:cNvSpPr/>
            <p:nvPr/>
          </p:nvSpPr>
          <p:spPr>
            <a:xfrm>
              <a:off x="-147658" y="2012788"/>
              <a:ext cx="1439760" cy="10715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Teacher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214688" y="3652837"/>
            <a:ext cx="2071687" cy="2214563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5742297"/>
              </p:ext>
            </p:extLst>
          </p:nvPr>
        </p:nvGraphicFramePr>
        <p:xfrm>
          <a:off x="928688" y="725675"/>
          <a:ext cx="7215239" cy="483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8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75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957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LEVEL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CO-ORDINATOR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Pre-Primary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RAJEENA THOMAS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8466861216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G.SWAPNA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C.SWATHI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9347976835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KEERTHI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9652608914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264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7730901666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ARUNA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9063608914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NAGA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POORNIMA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8919767840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SRIVENI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9347823052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BHAVYA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9398182919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KONDA MADHURI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9398568778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 SRIPATHI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9347792582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XI&amp;XII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RAGHUNATH RAO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rot="21191178">
            <a:off x="904875" y="936625"/>
            <a:ext cx="6796088" cy="4122738"/>
          </a:xfrm>
          <a:prstGeom prst="cloudCallout">
            <a:avLst>
              <a:gd name="adj1" fmla="val 31934"/>
              <a:gd name="adj2" fmla="val 7552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 rot="20683326">
            <a:off x="1722438" y="1931988"/>
            <a:ext cx="4835525" cy="1985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50" b="1" dirty="0">
                <a:latin typeface="Algerian" panose="04020705040A02060702" pitchFamily="82" charset="0"/>
              </a:rPr>
              <a:t>The function of education is to teach one to think intensively and to think critically. Intelligence plus character – that is the goal of true education.” – Martin Luther King</a:t>
            </a:r>
          </a:p>
        </p:txBody>
      </p:sp>
    </p:spTree>
    <p:extLst>
      <p:ext uri="{BB962C8B-B14F-4D97-AF65-F5344CB8AC3E}">
        <p14:creationId xmlns="" xmlns:p14="http://schemas.microsoft.com/office/powerpoint/2010/main" val="7551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500800"/>
              </p:ext>
            </p:extLst>
          </p:nvPr>
        </p:nvGraphicFramePr>
        <p:xfrm>
          <a:off x="928688" y="807720"/>
          <a:ext cx="6462713" cy="391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9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55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580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. PRABHAKAR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7997131415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Verdana" pitchFamily="34" charset="0"/>
                          <a:ea typeface="Verdana" pitchFamily="34" charset="0"/>
                        </a:rPr>
                        <a:t>Mr.SATYANARAYANA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</a:rPr>
                        <a:t>Mr. </a:t>
                      </a:r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SURESH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9010105106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MAINTENANCE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</a:rPr>
                        <a:t>Mr. </a:t>
                      </a:r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FAZAL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9849408877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ADMIN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SRIDHAR REDDY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</a:rPr>
                        <a:t>Mrs. 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NIKITHA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9966028284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9000835242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FRONT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OFFICE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 smtClean="0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</a:rPr>
                        <a:t> MOUNIKA</a:t>
                      </a:r>
                      <a:endParaRPr lang="en-US" sz="1400" b="1" baseline="0" dirty="0"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400" b="1" baseline="0" dirty="0" err="1" smtClean="0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</a:rPr>
                        <a:t> BHAVANI 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REDDY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7730872621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SPORTS DEPT.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SUDHAKAR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9963887998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55576" y="1484784"/>
            <a:ext cx="71437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lgerian" panose="04020705040A02060702" pitchFamily="82" charset="0"/>
              </a:rPr>
              <a:t>BE </a:t>
            </a:r>
            <a:r>
              <a:rPr lang="en-US" altLang="en-US" sz="1800" b="1" dirty="0" smtClean="0">
                <a:latin typeface="Algerian" panose="04020705040A02060702" pitchFamily="82" charset="0"/>
              </a:rPr>
              <a:t>INVOLVED</a:t>
            </a:r>
            <a:r>
              <a:rPr lang="en-US" altLang="en-US" sz="1800" b="1" dirty="0" smtClean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Please </a:t>
            </a: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check the almanac regularly and acknowledge.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their books regularly and keep us informed. In case of  long absence , send a note through almanac so that teacher  with your  support can get the work completed by the child.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Edmatix</a:t>
            </a:r>
            <a:r>
              <a:rPr lang="en-US" altLang="en-US" sz="18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Parent app.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If any </a:t>
            </a:r>
            <a:r>
              <a:rPr lang="en-US" altLang="en-US" sz="18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concern kindly </a:t>
            </a: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communicate through almanac.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Algerian" panose="04020705040A02060702" pitchFamily="82" charset="0"/>
              </a:rPr>
              <a:t>SUPPORT</a:t>
            </a:r>
            <a:r>
              <a:rPr lang="en-US" altLang="en-US" sz="1800" b="1" dirty="0" smtClean="0"/>
              <a:t>:  </a:t>
            </a:r>
            <a:r>
              <a:rPr lang="en-US" altLang="en-US" sz="1800" b="1" dirty="0">
                <a:solidFill>
                  <a:srgbClr val="FF0000"/>
                </a:solidFill>
              </a:rPr>
              <a:t>SCHOOL RULES AND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GOALS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928938" y="-642938"/>
            <a:ext cx="312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YOUR  SUPPORT </a:t>
            </a:r>
          </a:p>
        </p:txBody>
      </p:sp>
    </p:spTree>
    <p:extLst>
      <p:ext uri="{BB962C8B-B14F-4D97-AF65-F5344CB8AC3E}">
        <p14:creationId xmlns="" xmlns:p14="http://schemas.microsoft.com/office/powerpoint/2010/main" val="6491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2209800" y="660400"/>
            <a:ext cx="4267200" cy="990600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COMMUNICATION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030397413"/>
              </p:ext>
            </p:extLst>
          </p:nvPr>
        </p:nvGraphicFramePr>
        <p:xfrm>
          <a:off x="152400" y="1651000"/>
          <a:ext cx="64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83593"/>
            <a:ext cx="7215238" cy="150810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chemeClr val="tx1"/>
                </a:solidFill>
              </a:rPr>
              <a:t>Fees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Tuition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Transport </a:t>
            </a:r>
          </a:p>
        </p:txBody>
      </p:sp>
      <p:pic>
        <p:nvPicPr>
          <p:cNvPr id="5" name="Picture 2" descr="C:\Users\My Documents\Desktop\w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55230"/>
            <a:ext cx="3714776" cy="2645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blob:https://web.whatsapp.com/a8745974-7a3f-45fb-b60e-0cd28c68c2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5" name="Picture 3" descr="C:\Users\HOME\Desktop\WhatsApp Image 2022-06-13 at 11.03.09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6477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OME\Desktop\WhatsApp Image 2022-06-13 at 11.03.10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4434"/>
            <a:ext cx="5257800" cy="488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 descr="C:\Users\HOME\Desktop\116391546-principal-school-parents-kids-teacher-meeting-in-office-unhappy-mom-son-talk-with-angry-principal-s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1" name="Picture 7" descr="20,876 Principal Stock Photos and Images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3829050" cy="3124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3048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b="1" dirty="0">
              <a:latin typeface="Algerian" pitchFamily="82" charset="0"/>
            </a:endParaRPr>
          </a:p>
          <a:p>
            <a:pPr algn="ctr"/>
            <a:r>
              <a:rPr lang="en-IN" sz="2400" b="1" dirty="0">
                <a:latin typeface="Algerian" pitchFamily="82" charset="0"/>
              </a:rPr>
              <a:t>Principal-A day with Parents</a:t>
            </a:r>
            <a:endParaRPr lang="en-US" sz="2400" b="1" dirty="0">
              <a:latin typeface="Algerian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D3AAD5F-0A99-DAA5-D666-C7DDF4853C88}"/>
              </a:ext>
            </a:extLst>
          </p:cNvPr>
          <p:cNvGrpSpPr/>
          <p:nvPr/>
        </p:nvGrpSpPr>
        <p:grpSpPr>
          <a:xfrm>
            <a:off x="152400" y="1600200"/>
            <a:ext cx="4495800" cy="3581400"/>
            <a:chOff x="152400" y="914400"/>
            <a:chExt cx="4495800" cy="3581400"/>
          </a:xfrm>
        </p:grpSpPr>
        <p:sp>
          <p:nvSpPr>
            <p:cNvPr id="10" name="Oval Callout 9"/>
            <p:cNvSpPr/>
            <p:nvPr/>
          </p:nvSpPr>
          <p:spPr>
            <a:xfrm>
              <a:off x="762000" y="1752600"/>
              <a:ext cx="3200400" cy="2743200"/>
            </a:xfrm>
            <a:prstGeom prst="wedgeEllipseCallout">
              <a:avLst>
                <a:gd name="adj1" fmla="val 54601"/>
                <a:gd name="adj2" fmla="val -4975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914400"/>
              <a:ext cx="44958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Algerian" pitchFamily="82" charset="0"/>
                </a:rPr>
                <a:t/>
              </a:r>
              <a:br>
                <a:rPr lang="en-IN" dirty="0">
                  <a:latin typeface="Algerian" pitchFamily="82" charset="0"/>
                </a:rPr>
              </a:br>
              <a:r>
                <a:rPr lang="en-IN" dirty="0">
                  <a:latin typeface="Algerian" pitchFamily="82" charset="0"/>
                </a:rPr>
                <a:t/>
              </a:r>
              <a:br>
                <a:rPr lang="en-IN" dirty="0">
                  <a:latin typeface="Algerian" pitchFamily="82" charset="0"/>
                </a:rPr>
              </a:br>
              <a:r>
                <a:rPr lang="en-IN" dirty="0">
                  <a:latin typeface="Algerian" pitchFamily="82" charset="0"/>
                </a:rPr>
                <a:t/>
              </a:r>
              <a:br>
                <a:rPr lang="en-IN" dirty="0">
                  <a:latin typeface="Algerian" pitchFamily="82" charset="0"/>
                </a:rPr>
              </a:b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en-IN" dirty="0">
                  <a:latin typeface="Algerian" pitchFamily="82" charset="0"/>
                </a:rPr>
                <a:t>WEDNESDAY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Between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10 </a:t>
              </a:r>
              <a:r>
                <a:rPr lang="en-IN" dirty="0" err="1">
                  <a:latin typeface="Algerian" pitchFamily="82" charset="0"/>
                </a:rPr>
                <a:t>a.m</a:t>
              </a:r>
              <a:r>
                <a:rPr lang="en-IN" dirty="0">
                  <a:latin typeface="Algerian" pitchFamily="82" charset="0"/>
                </a:rPr>
                <a:t>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&amp;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3.00 </a:t>
              </a:r>
              <a:r>
                <a:rPr lang="en-IN" dirty="0" err="1">
                  <a:latin typeface="Algerian" pitchFamily="82" charset="0"/>
                </a:rPr>
                <a:t>p.m</a:t>
              </a: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en-IN" dirty="0">
                  <a:latin typeface="Algerian" pitchFamily="82" charset="0"/>
                </a:rPr>
                <a:t>   For prior appointment   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contact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Front Office</a:t>
              </a:r>
              <a:endParaRPr lang="en-US" dirty="0">
                <a:latin typeface="Algerian" pitchFamily="8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981200" y="2362200"/>
            <a:ext cx="5629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Brush Script MT" pitchFamily="66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82000" cy="525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68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919148" y="90872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lgerian" panose="04020705040A02060702" pitchFamily="82" charset="0"/>
              </a:rPr>
              <a:t>Weekly Assessment Schedule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9960" y="1988840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From Monday to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Between 8.30 &amp; 9.00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a.m</a:t>
            </a:r>
            <a:endParaRPr lang="en-US" sz="2400" dirty="0" smtClean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Schedule with portion will be forwarded every weekend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Result will be result every fortnight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Check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Edmatix</a:t>
            </a:r>
            <a:r>
              <a:rPr lang="en-US" sz="2400" dirty="0" smtClean="0">
                <a:latin typeface="Berlin Sans FB Demi" panose="020E0802020502020306" pitchFamily="34" charset="0"/>
              </a:rPr>
              <a:t> for the same using the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Username: Admission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Password: DOB of ward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0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609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Weekly Assessment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2715585"/>
              </p:ext>
            </p:extLst>
          </p:nvPr>
        </p:nvGraphicFramePr>
        <p:xfrm>
          <a:off x="990600" y="1219200"/>
          <a:ext cx="6858000" cy="3037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Day</a:t>
                      </a:r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VI</a:t>
                      </a:r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VII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VIII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II</a:t>
                      </a:r>
                      <a:r>
                        <a:rPr lang="en-US" sz="1400" b="1" baseline="0" dirty="0" smtClean="0">
                          <a:latin typeface="Algerian" pitchFamily="82" charset="0"/>
                        </a:rPr>
                        <a:t> Lang</a:t>
                      </a:r>
                      <a:endParaRPr lang="en-US" sz="1400" b="1" dirty="0" smtClean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Social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Social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Social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lgerian" pitchFamily="82" charset="0"/>
                        </a:rPr>
                        <a:t>II</a:t>
                      </a:r>
                      <a:r>
                        <a:rPr lang="en-US" sz="1400" b="1" baseline="0" dirty="0" smtClean="0">
                          <a:latin typeface="Algerian" pitchFamily="82" charset="0"/>
                        </a:rPr>
                        <a:t> 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II</a:t>
                      </a:r>
                      <a:r>
                        <a:rPr lang="en-US" sz="1400" b="1" baseline="0" dirty="0" smtClean="0">
                          <a:latin typeface="Algerian" pitchFamily="82" charset="0"/>
                        </a:rPr>
                        <a:t> Lang</a:t>
                      </a:r>
                      <a:endParaRPr lang="en-US" sz="1400" b="1" dirty="0" smtClean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Science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Science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Science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43000" y="4876800"/>
            <a:ext cx="6408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Eras Bold ITC" pitchFamily="34" charset="0"/>
              </a:rPr>
              <a:t>Key Note</a:t>
            </a:r>
            <a:r>
              <a:rPr lang="en-US" dirty="0"/>
              <a:t>: </a:t>
            </a:r>
            <a:r>
              <a:rPr lang="en-US" b="1" dirty="0"/>
              <a:t>After every Periodic test </a:t>
            </a:r>
            <a:endParaRPr lang="en-US" b="1" dirty="0" smtClean="0"/>
          </a:p>
          <a:p>
            <a:r>
              <a:rPr lang="en-US" b="1" dirty="0" smtClean="0"/>
              <a:t>GALAXY </a:t>
            </a:r>
            <a:r>
              <a:rPr lang="en-US" b="1" dirty="0"/>
              <a:t>EXAM (Competitive Based Exam) </a:t>
            </a:r>
            <a:endParaRPr lang="en-US" b="1" dirty="0" smtClean="0"/>
          </a:p>
          <a:p>
            <a:r>
              <a:rPr lang="en-US" b="1" dirty="0" smtClean="0"/>
              <a:t>will </a:t>
            </a:r>
            <a:r>
              <a:rPr lang="en-US" b="1" dirty="0"/>
              <a:t>be conducted to improve </a:t>
            </a:r>
            <a:endParaRPr lang="en-US" b="1" dirty="0" smtClean="0"/>
          </a:p>
          <a:p>
            <a:r>
              <a:rPr lang="en-US" b="1" dirty="0" smtClean="0"/>
              <a:t>competence </a:t>
            </a:r>
            <a:r>
              <a:rPr lang="en-US" b="1" dirty="0"/>
              <a:t>amongst the students.</a:t>
            </a:r>
          </a:p>
        </p:txBody>
      </p:sp>
    </p:spTree>
    <p:extLst>
      <p:ext uri="{BB962C8B-B14F-4D97-AF65-F5344CB8AC3E}">
        <p14:creationId xmlns="" xmlns:p14="http://schemas.microsoft.com/office/powerpoint/2010/main" val="25720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457593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Home assignment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5198803"/>
              </p:ext>
            </p:extLst>
          </p:nvPr>
        </p:nvGraphicFramePr>
        <p:xfrm>
          <a:off x="1447800" y="1024331"/>
          <a:ext cx="6553199" cy="453826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616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0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1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6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0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VII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VIII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98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>
                          <a:latin typeface="Algerian" pitchFamily="82" charset="0"/>
                        </a:rPr>
                        <a:t>Social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>
                          <a:latin typeface="Algerian" pitchFamily="82" charset="0"/>
                        </a:rPr>
                        <a:t>Social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>
                          <a:latin typeface="Algerian" pitchFamily="82" charset="0"/>
                        </a:rPr>
                        <a:t>Social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 smtClean="0">
                          <a:latin typeface="Algerian" pitchFamily="82" charset="0"/>
                        </a:rPr>
                        <a:t>Ii </a:t>
                      </a:r>
                      <a:r>
                        <a:rPr lang="en-US" sz="1400" b="1" dirty="0" err="1" smtClean="0">
                          <a:latin typeface="Algerian" pitchFamily="82" charset="0"/>
                        </a:rPr>
                        <a:t>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Ii lang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Ii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lang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Science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Science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Science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172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IN" sz="1400" b="1" dirty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IN" sz="1400" b="1" dirty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IN" sz="1400" b="1" dirty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Math,</a:t>
                      </a:r>
                    </a:p>
                    <a:p>
                      <a:r>
                        <a:rPr lang="en-IN" sz="1400" b="1" dirty="0">
                          <a:latin typeface="Algerian" pitchFamily="82" charset="0"/>
                        </a:rPr>
                        <a:t>Science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lgerian" pitchFamily="82" charset="0"/>
                        </a:rPr>
                        <a:t>Math,</a:t>
                      </a:r>
                    </a:p>
                    <a:p>
                      <a:r>
                        <a:rPr lang="en-IN" sz="1400" b="1">
                          <a:latin typeface="Algerian" pitchFamily="82" charset="0"/>
                        </a:rPr>
                        <a:t>Science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Math,</a:t>
                      </a:r>
                    </a:p>
                    <a:p>
                      <a:r>
                        <a:rPr lang="en-IN" sz="1400" b="1" dirty="0">
                          <a:latin typeface="Algerian" pitchFamily="82" charset="0"/>
                        </a:rPr>
                        <a:t>Science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saturday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 smtClean="0">
                          <a:latin typeface="Algerian" pitchFamily="82" charset="0"/>
                        </a:rPr>
                        <a:t>Ii </a:t>
                      </a:r>
                      <a:r>
                        <a:rPr lang="en-US" sz="1400" b="1" dirty="0" err="1" smtClean="0">
                          <a:latin typeface="Algerian" pitchFamily="82" charset="0"/>
                        </a:rPr>
                        <a:t>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>
                          <a:latin typeface="Algerian" pitchFamily="82" charset="0"/>
                        </a:rPr>
                        <a:t>Social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>
                          <a:latin typeface="Algerian" pitchFamily="82" charset="0"/>
                        </a:rPr>
                        <a:t>Social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2600" y="6858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lgerian" pitchFamily="82" charset="0"/>
              </a:rPr>
              <a:t>          CELEBRATIONS</a:t>
            </a:r>
            <a:endParaRPr lang="en-US" sz="3600" b="1" dirty="0"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600200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lgerian" pitchFamily="82" charset="0"/>
              </a:rPr>
              <a:t>OPENING DAY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lgerian" pitchFamily="82" charset="0"/>
              </a:rPr>
              <a:t>GRAND PARENTS  DAY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lgerian" pitchFamily="82" charset="0"/>
              </a:rPr>
              <a:t>SPORTS DAY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lgerian" pitchFamily="82" charset="0"/>
              </a:rPr>
              <a:t>CHILDREN’S DAY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lgerian" pitchFamily="82" charset="0"/>
              </a:rPr>
              <a:t>TEACHER’S DAY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lgerian" pitchFamily="82" charset="0"/>
              </a:rPr>
              <a:t>BIRTHDAY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lgerian" pitchFamily="82" charset="0"/>
              </a:rPr>
              <a:t>ANNUAL DAY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lgerian" pitchFamily="82" charset="0"/>
              </a:rPr>
              <a:t>GRADUATION DAY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468666298"/>
              </p:ext>
            </p:extLst>
          </p:nvPr>
        </p:nvGraphicFramePr>
        <p:xfrm>
          <a:off x="-685800" y="10668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00200" y="392906"/>
            <a:ext cx="612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Algerian" pitchFamily="82" charset="0"/>
                <a:ea typeface="Verdana" pitchFamily="34" charset="0"/>
              </a:rPr>
              <a:t>    Art </a:t>
            </a:r>
            <a:r>
              <a:rPr lang="en-US" sz="3200" b="1" dirty="0">
                <a:latin typeface="Algerian" pitchFamily="82" charset="0"/>
                <a:ea typeface="Verdana" pitchFamily="34" charset="0"/>
              </a:rPr>
              <a:t>Education</a:t>
            </a: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  <a:ea typeface="Verdana" pitchFamily="34" charset="0"/>
              </a:rPr>
              <a:t>       Performing </a:t>
            </a:r>
            <a:r>
              <a:rPr lang="en-US" sz="3200" b="1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</a:rPr>
              <a:t>Arts</a:t>
            </a:r>
          </a:p>
          <a:p>
            <a:pPr algn="ctr"/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685800" y="6096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05200" y="2915195"/>
            <a:ext cx="1809205" cy="1656805"/>
            <a:chOff x="3111506" y="2181497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5" name="Oval 4"/>
            <p:cNvSpPr/>
            <p:nvPr/>
          </p:nvSpPr>
          <p:spPr>
            <a:xfrm>
              <a:off x="3111506" y="2181497"/>
              <a:ext cx="1656805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354140" y="2424130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CLUBS</a:t>
              </a: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3581400" y="1238795"/>
            <a:ext cx="1838408" cy="1656805"/>
            <a:chOff x="3020705" y="25410"/>
            <a:chExt cx="1838408" cy="1656805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3020705" y="25410"/>
              <a:ext cx="1838408" cy="165680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6"/>
            <p:cNvSpPr/>
            <p:nvPr/>
          </p:nvSpPr>
          <p:spPr>
            <a:xfrm>
              <a:off x="3289934" y="268043"/>
              <a:ext cx="1299950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223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5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ENGLISH</a:t>
              </a: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5943600" y="1391195"/>
            <a:ext cx="1905000" cy="1580605"/>
            <a:chOff x="4861101" y="1131067"/>
            <a:chExt cx="1951584" cy="1656805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4861101" y="1131067"/>
              <a:ext cx="1951584" cy="165680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8"/>
            <p:cNvSpPr/>
            <p:nvPr/>
          </p:nvSpPr>
          <p:spPr>
            <a:xfrm>
              <a:off x="5146904" y="1373700"/>
              <a:ext cx="1379978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SCIENCE</a:t>
              </a: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5791200" y="2991395"/>
            <a:ext cx="1981200" cy="1656805"/>
            <a:chOff x="4978732" y="3259540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4978732" y="3259540"/>
              <a:ext cx="1656805" cy="165680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0"/>
            <p:cNvSpPr/>
            <p:nvPr/>
          </p:nvSpPr>
          <p:spPr>
            <a:xfrm>
              <a:off x="5221366" y="3502173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SOCIAL</a:t>
              </a: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3657600" y="4743995"/>
            <a:ext cx="1656805" cy="1656805"/>
            <a:chOff x="3111506" y="4337583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3111506" y="4337583"/>
              <a:ext cx="1656805" cy="165680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2"/>
            <p:cNvSpPr/>
            <p:nvPr/>
          </p:nvSpPr>
          <p:spPr>
            <a:xfrm>
              <a:off x="3354140" y="4580216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MATHS</a:t>
              </a:r>
            </a:p>
          </p:txBody>
        </p:sp>
      </p:grpSp>
      <p:grpSp>
        <p:nvGrpSpPr>
          <p:cNvPr id="19" name="Group 8"/>
          <p:cNvGrpSpPr/>
          <p:nvPr/>
        </p:nvGrpSpPr>
        <p:grpSpPr>
          <a:xfrm>
            <a:off x="914400" y="3219995"/>
            <a:ext cx="2286000" cy="1295400"/>
            <a:chOff x="989472" y="3259540"/>
            <a:chExt cx="2475910" cy="1656805"/>
          </a:xfrm>
          <a:scene3d>
            <a:camera prst="orthographicFront"/>
            <a:lightRig rig="flat" dir="t"/>
          </a:scene3d>
        </p:grpSpPr>
        <p:sp>
          <p:nvSpPr>
            <p:cNvPr id="20" name="Oval 19"/>
            <p:cNvSpPr/>
            <p:nvPr/>
          </p:nvSpPr>
          <p:spPr>
            <a:xfrm>
              <a:off x="989472" y="3259540"/>
              <a:ext cx="2475910" cy="165680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4"/>
            <p:cNvSpPr/>
            <p:nvPr/>
          </p:nvSpPr>
          <p:spPr>
            <a:xfrm>
              <a:off x="1306737" y="3502174"/>
              <a:ext cx="1828523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Art &amp; Craft</a:t>
              </a:r>
              <a:endParaRPr lang="en-U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2" name="Group 9"/>
          <p:cNvGrpSpPr/>
          <p:nvPr/>
        </p:nvGrpSpPr>
        <p:grpSpPr>
          <a:xfrm>
            <a:off x="990600" y="1314995"/>
            <a:ext cx="1917371" cy="1656805"/>
            <a:chOff x="1113997" y="1103453"/>
            <a:chExt cx="1917371" cy="1656805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1113997" y="1103453"/>
              <a:ext cx="1917371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16"/>
            <p:cNvSpPr/>
            <p:nvPr/>
          </p:nvSpPr>
          <p:spPr>
            <a:xfrm>
              <a:off x="1394790" y="1346086"/>
              <a:ext cx="1355785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SPORTS</a:t>
              </a:r>
            </a:p>
          </p:txBody>
        </p:sp>
      </p:grpSp>
      <p:sp>
        <p:nvSpPr>
          <p:cNvPr id="25" name="Horizontal Scroll 24"/>
          <p:cNvSpPr/>
          <p:nvPr/>
        </p:nvSpPr>
        <p:spPr>
          <a:xfrm>
            <a:off x="3048000" y="147389"/>
            <a:ext cx="2667000" cy="1268412"/>
          </a:xfrm>
          <a:prstGeom prst="horizontalScroll">
            <a:avLst>
              <a:gd name="adj" fmla="val 23558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 House Competitions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67544" y="1196752"/>
          <a:ext cx="7643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268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2199191"/>
              </p:ext>
            </p:extLst>
          </p:nvPr>
        </p:nvGraphicFramePr>
        <p:xfrm>
          <a:off x="1517041" y="1143000"/>
          <a:ext cx="2736304" cy="4419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26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LITERACY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SKILLS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7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NUMERACY SKILLS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9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 AWARENESS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4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RHYMES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1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STORY TELLING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694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ART AND CRAFT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4095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67200" y="2184242"/>
            <a:ext cx="388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Algerian" pitchFamily="82" charset="0"/>
              </a:rPr>
              <a:t>Academics</a:t>
            </a:r>
          </a:p>
          <a:p>
            <a:pPr algn="ctr"/>
            <a:r>
              <a:rPr lang="en-US" sz="4000" u="sng" dirty="0" smtClean="0">
                <a:latin typeface="Algerian" pitchFamily="82" charset="0"/>
              </a:rPr>
              <a:t>NURSERY</a:t>
            </a:r>
            <a:endParaRPr lang="en-US" sz="4000" u="sng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35226" y="792588"/>
            <a:ext cx="7822974" cy="3434524"/>
            <a:chOff x="845761" y="674831"/>
            <a:chExt cx="7527206" cy="3434524"/>
          </a:xfrm>
        </p:grpSpPr>
        <p:sp>
          <p:nvSpPr>
            <p:cNvPr id="11" name="Freeform 10"/>
            <p:cNvSpPr/>
            <p:nvPr/>
          </p:nvSpPr>
          <p:spPr>
            <a:xfrm>
              <a:off x="914400" y="674831"/>
              <a:ext cx="7162800" cy="304800"/>
            </a:xfrm>
            <a:custGeom>
              <a:avLst/>
              <a:gdLst>
                <a:gd name="connsiteX0" fmla="*/ 0 w 7162800"/>
                <a:gd name="connsiteY0" fmla="*/ 0 h 304800"/>
                <a:gd name="connsiteX1" fmla="*/ 7162800 w 7162800"/>
                <a:gd name="connsiteY1" fmla="*/ 0 h 304800"/>
                <a:gd name="connsiteX2" fmla="*/ 7162800 w 7162800"/>
                <a:gd name="connsiteY2" fmla="*/ 304800 h 304800"/>
                <a:gd name="connsiteX3" fmla="*/ 0 w 7162800"/>
                <a:gd name="connsiteY3" fmla="*/ 304800 h 304800"/>
                <a:gd name="connsiteX4" fmla="*/ 0 w 7162800"/>
                <a:gd name="connsiteY4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304800">
                  <a:moveTo>
                    <a:pt x="0" y="0"/>
                  </a:moveTo>
                  <a:lnTo>
                    <a:pt x="7162800" y="0"/>
                  </a:lnTo>
                  <a:lnTo>
                    <a:pt x="71628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>
                  <a:solidFill>
                    <a:schemeClr val="tx1"/>
                  </a:solidFill>
                  <a:latin typeface="Algerian" pitchFamily="82" charset="0"/>
                </a:rPr>
                <a:t>INNOVATION IN THE PRACTICES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45761" y="1149934"/>
              <a:ext cx="1576111" cy="2866082"/>
            </a:xfrm>
            <a:custGeom>
              <a:avLst/>
              <a:gdLst>
                <a:gd name="connsiteX0" fmla="*/ 0 w 1642321"/>
                <a:gd name="connsiteY0" fmla="*/ 0 h 3031367"/>
                <a:gd name="connsiteX1" fmla="*/ 1642321 w 1642321"/>
                <a:gd name="connsiteY1" fmla="*/ 0 h 3031367"/>
                <a:gd name="connsiteX2" fmla="*/ 1642321 w 1642321"/>
                <a:gd name="connsiteY2" fmla="*/ 3031367 h 3031367"/>
                <a:gd name="connsiteX3" fmla="*/ 0 w 1642321"/>
                <a:gd name="connsiteY3" fmla="*/ 3031367 h 3031367"/>
                <a:gd name="connsiteX4" fmla="*/ 0 w 1642321"/>
                <a:gd name="connsiteY4" fmla="*/ 0 h 30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21" h="3031367">
                  <a:moveTo>
                    <a:pt x="0" y="0"/>
                  </a:moveTo>
                  <a:lnTo>
                    <a:pt x="1642321" y="0"/>
                  </a:lnTo>
                  <a:lnTo>
                    <a:pt x="1642321" y="3031367"/>
                  </a:lnTo>
                  <a:lnTo>
                    <a:pt x="0" y="3031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COMMUNICATION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Only Wednesday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Hindi/Telugu</a:t>
              </a:r>
              <a:r>
                <a:rPr lang="en-IN" sz="1400" kern="1200" dirty="0">
                  <a:solidFill>
                    <a:schemeClr val="tx1"/>
                  </a:solidFill>
                  <a:latin typeface="Algerian" pitchFamily="82" charset="0"/>
                </a:rPr>
                <a:t> </a:t>
              </a:r>
              <a:endParaRPr lang="en-US" sz="1400" kern="1200" dirty="0">
                <a:solidFill>
                  <a:schemeClr val="tx1"/>
                </a:solidFill>
                <a:latin typeface="Algerian" pitchFamily="8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63255" y="1087652"/>
              <a:ext cx="1364144" cy="2899229"/>
            </a:xfrm>
            <a:custGeom>
              <a:avLst/>
              <a:gdLst>
                <a:gd name="connsiteX0" fmla="*/ 0 w 1233956"/>
                <a:gd name="connsiteY0" fmla="*/ 0 h 2899229"/>
                <a:gd name="connsiteX1" fmla="*/ 1233956 w 1233956"/>
                <a:gd name="connsiteY1" fmla="*/ 0 h 2899229"/>
                <a:gd name="connsiteX2" fmla="*/ 1233956 w 1233956"/>
                <a:gd name="connsiteY2" fmla="*/ 2899229 h 2899229"/>
                <a:gd name="connsiteX3" fmla="*/ 0 w 1233956"/>
                <a:gd name="connsiteY3" fmla="*/ 2899229 h 2899229"/>
                <a:gd name="connsiteX4" fmla="*/ 0 w 1233956"/>
                <a:gd name="connsiteY4" fmla="*/ 0 h 289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956" h="2899229">
                  <a:moveTo>
                    <a:pt x="0" y="0"/>
                  </a:moveTo>
                  <a:lnTo>
                    <a:pt x="1233956" y="0"/>
                  </a:lnTo>
                  <a:lnTo>
                    <a:pt x="1233956" y="2899229"/>
                  </a:lnTo>
                  <a:lnTo>
                    <a:pt x="0" y="2899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9.00  &amp; 9.30 </a:t>
              </a:r>
              <a:r>
                <a:rPr lang="en-IN" sz="1200" kern="1200" dirty="0" err="1">
                  <a:solidFill>
                    <a:schemeClr val="tx1"/>
                  </a:solidFill>
                  <a:latin typeface="Algerian" pitchFamily="82" charset="0"/>
                </a:rPr>
                <a:t>a.m</a:t>
              </a:r>
              <a:endParaRPr lang="en-IN" sz="1200" kern="1200" dirty="0">
                <a:solidFill>
                  <a:schemeClr val="tx1"/>
                </a:solidFill>
                <a:latin typeface="Algerian" pitchFamily="82" charset="0"/>
              </a:endParaRPr>
            </a:p>
            <a:p>
              <a:pPr marL="171450" lvl="0" indent="-17145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Discussion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Grievances</a:t>
              </a:r>
            </a:p>
            <a:p>
              <a:pPr marL="171450" lvl="0" indent="-17145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 Class Assembly</a:t>
              </a:r>
            </a:p>
            <a:p>
              <a:pPr marL="171450" lvl="0" indent="-17145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Meeting a Class Coordinator by a </a:t>
              </a:r>
              <a:r>
                <a:rPr lang="en-IN" sz="1200" kern="1200" dirty="0" smtClean="0">
                  <a:solidFill>
                    <a:schemeClr val="tx1"/>
                  </a:solidFill>
                  <a:latin typeface="Algerian" pitchFamily="82" charset="0"/>
                </a:rPr>
                <a:t>parent</a:t>
              </a:r>
            </a:p>
            <a:p>
              <a:pPr marL="171450" lvl="0" indent="-17145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200" dirty="0" smtClean="0">
                  <a:solidFill>
                    <a:schemeClr val="tx1"/>
                  </a:solidFill>
                  <a:latin typeface="Algerian" pitchFamily="82" charset="0"/>
                </a:rPr>
                <a:t>Weekly Test</a:t>
              </a:r>
              <a:endParaRPr lang="en-US" sz="1200" kern="1200" dirty="0">
                <a:solidFill>
                  <a:schemeClr val="tx1"/>
                </a:solidFill>
                <a:latin typeface="Algerian" pitchFamily="82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26732" y="1139559"/>
              <a:ext cx="1048391" cy="2790364"/>
            </a:xfrm>
            <a:custGeom>
              <a:avLst/>
              <a:gdLst>
                <a:gd name="connsiteX0" fmla="*/ 0 w 1070223"/>
                <a:gd name="connsiteY0" fmla="*/ 0 h 2790364"/>
                <a:gd name="connsiteX1" fmla="*/ 1070223 w 1070223"/>
                <a:gd name="connsiteY1" fmla="*/ 0 h 2790364"/>
                <a:gd name="connsiteX2" fmla="*/ 1070223 w 1070223"/>
                <a:gd name="connsiteY2" fmla="*/ 2790364 h 2790364"/>
                <a:gd name="connsiteX3" fmla="*/ 0 w 1070223"/>
                <a:gd name="connsiteY3" fmla="*/ 2790364 h 2790364"/>
                <a:gd name="connsiteX4" fmla="*/ 0 w 1070223"/>
                <a:gd name="connsiteY4" fmla="*/ 0 h 279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223" h="2790364">
                  <a:moveTo>
                    <a:pt x="0" y="0"/>
                  </a:moveTo>
                  <a:lnTo>
                    <a:pt x="1070223" y="0"/>
                  </a:lnTo>
                  <a:lnTo>
                    <a:pt x="1070223" y="2790364"/>
                  </a:lnTo>
                  <a:lnTo>
                    <a:pt x="0" y="2790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Awakened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Citizen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 Program</a:t>
              </a:r>
              <a:endParaRPr lang="en-US" sz="1300" kern="1200" dirty="0">
                <a:solidFill>
                  <a:schemeClr val="tx1"/>
                </a:solidFill>
                <a:latin typeface="Algerian" pitchFamily="82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40930" y="1031751"/>
              <a:ext cx="939189" cy="2790364"/>
            </a:xfrm>
            <a:custGeom>
              <a:avLst/>
              <a:gdLst>
                <a:gd name="connsiteX0" fmla="*/ 0 w 1070223"/>
                <a:gd name="connsiteY0" fmla="*/ 0 h 2790364"/>
                <a:gd name="connsiteX1" fmla="*/ 1070223 w 1070223"/>
                <a:gd name="connsiteY1" fmla="*/ 0 h 2790364"/>
                <a:gd name="connsiteX2" fmla="*/ 1070223 w 1070223"/>
                <a:gd name="connsiteY2" fmla="*/ 2790364 h 2790364"/>
                <a:gd name="connsiteX3" fmla="*/ 0 w 1070223"/>
                <a:gd name="connsiteY3" fmla="*/ 2790364 h 2790364"/>
                <a:gd name="connsiteX4" fmla="*/ 0 w 1070223"/>
                <a:gd name="connsiteY4" fmla="*/ 0 h 279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223" h="2790364">
                  <a:moveTo>
                    <a:pt x="0" y="0"/>
                  </a:moveTo>
                  <a:lnTo>
                    <a:pt x="1070223" y="0"/>
                  </a:lnTo>
                  <a:lnTo>
                    <a:pt x="1070223" y="2790364"/>
                  </a:lnTo>
                  <a:lnTo>
                    <a:pt x="0" y="2790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Duration  of a period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45minutes</a:t>
              </a:r>
              <a:endParaRPr lang="en-US" sz="1300" kern="1200" dirty="0">
                <a:solidFill>
                  <a:schemeClr val="tx1"/>
                </a:solidFill>
                <a:latin typeface="Algerian" pitchFamily="82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73416" y="1209975"/>
              <a:ext cx="1033561" cy="2790364"/>
            </a:xfrm>
            <a:custGeom>
              <a:avLst/>
              <a:gdLst>
                <a:gd name="connsiteX0" fmla="*/ 0 w 1070223"/>
                <a:gd name="connsiteY0" fmla="*/ 0 h 2790364"/>
                <a:gd name="connsiteX1" fmla="*/ 1070223 w 1070223"/>
                <a:gd name="connsiteY1" fmla="*/ 0 h 2790364"/>
                <a:gd name="connsiteX2" fmla="*/ 1070223 w 1070223"/>
                <a:gd name="connsiteY2" fmla="*/ 2790364 h 2790364"/>
                <a:gd name="connsiteX3" fmla="*/ 0 w 1070223"/>
                <a:gd name="connsiteY3" fmla="*/ 2790364 h 2790364"/>
                <a:gd name="connsiteX4" fmla="*/ 0 w 1070223"/>
                <a:gd name="connsiteY4" fmla="*/ 0 h 279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223" h="2790364">
                  <a:moveTo>
                    <a:pt x="0" y="0"/>
                  </a:moveTo>
                  <a:lnTo>
                    <a:pt x="1070223" y="0"/>
                  </a:lnTo>
                  <a:lnTo>
                    <a:pt x="1070223" y="2790364"/>
                  </a:lnTo>
                  <a:lnTo>
                    <a:pt x="0" y="2790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Word of the Day</a:t>
              </a:r>
              <a:endParaRPr lang="en-US" sz="1300" kern="1200" dirty="0">
                <a:solidFill>
                  <a:schemeClr val="tx1"/>
                </a:solidFill>
                <a:latin typeface="Algerian" pitchFamily="82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302744" y="1079237"/>
              <a:ext cx="1070223" cy="2790364"/>
            </a:xfrm>
            <a:custGeom>
              <a:avLst/>
              <a:gdLst>
                <a:gd name="connsiteX0" fmla="*/ 0 w 1070223"/>
                <a:gd name="connsiteY0" fmla="*/ 0 h 2790364"/>
                <a:gd name="connsiteX1" fmla="*/ 1070223 w 1070223"/>
                <a:gd name="connsiteY1" fmla="*/ 0 h 2790364"/>
                <a:gd name="connsiteX2" fmla="*/ 1070223 w 1070223"/>
                <a:gd name="connsiteY2" fmla="*/ 2790364 h 2790364"/>
                <a:gd name="connsiteX3" fmla="*/ 0 w 1070223"/>
                <a:gd name="connsiteY3" fmla="*/ 2790364 h 2790364"/>
                <a:gd name="connsiteX4" fmla="*/ 0 w 1070223"/>
                <a:gd name="connsiteY4" fmla="*/ 0 h 279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223" h="2790364">
                  <a:moveTo>
                    <a:pt x="0" y="0"/>
                  </a:moveTo>
                  <a:lnTo>
                    <a:pt x="1070223" y="0"/>
                  </a:lnTo>
                  <a:lnTo>
                    <a:pt x="1070223" y="2790364"/>
                  </a:lnTo>
                  <a:lnTo>
                    <a:pt x="0" y="2790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Corporate T - Shirt</a:t>
              </a:r>
              <a:endParaRPr lang="en-US" sz="1300" kern="1200" dirty="0">
                <a:solidFill>
                  <a:schemeClr val="tx1"/>
                </a:solidFill>
                <a:latin typeface="Algerian" pitchFamily="8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4400" y="3824875"/>
              <a:ext cx="7162800" cy="284480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BB129F-FFCF-FB8A-557F-1D7902C6AFE5}"/>
              </a:ext>
            </a:extLst>
          </p:cNvPr>
          <p:cNvSpPr/>
          <p:nvPr/>
        </p:nvSpPr>
        <p:spPr>
          <a:xfrm>
            <a:off x="609600" y="1226127"/>
            <a:ext cx="78486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B091CBA-7E0E-B7C3-7B42-68570D640BAC}"/>
              </a:ext>
            </a:extLst>
          </p:cNvPr>
          <p:cNvSpPr/>
          <p:nvPr/>
        </p:nvSpPr>
        <p:spPr>
          <a:xfrm>
            <a:off x="7025379" y="1185555"/>
            <a:ext cx="14478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158C8E7-B91E-0B14-F563-AF2DD26FA761}"/>
              </a:ext>
            </a:extLst>
          </p:cNvPr>
          <p:cNvSpPr/>
          <p:nvPr/>
        </p:nvSpPr>
        <p:spPr>
          <a:xfrm>
            <a:off x="5882379" y="1174007"/>
            <a:ext cx="11430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09600" y="1205841"/>
            <a:ext cx="5257800" cy="3033650"/>
            <a:chOff x="609600" y="1205841"/>
            <a:chExt cx="5257800" cy="303365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979062E-A218-68A7-785B-6799632BBA58}"/>
                </a:ext>
              </a:extLst>
            </p:cNvPr>
            <p:cNvSpPr/>
            <p:nvPr/>
          </p:nvSpPr>
          <p:spPr>
            <a:xfrm>
              <a:off x="4724400" y="1227119"/>
              <a:ext cx="1143000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1FF0D95-904F-DA7F-1B3D-498F73BA5B6B}"/>
                </a:ext>
              </a:extLst>
            </p:cNvPr>
            <p:cNvSpPr/>
            <p:nvPr/>
          </p:nvSpPr>
          <p:spPr>
            <a:xfrm>
              <a:off x="3750331" y="1205841"/>
              <a:ext cx="990600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8C24D797-8A2F-0409-4CA0-732A10760B2C}"/>
                </a:ext>
              </a:extLst>
            </p:cNvPr>
            <p:cNvSpPr/>
            <p:nvPr/>
          </p:nvSpPr>
          <p:spPr>
            <a:xfrm>
              <a:off x="2423643" y="1237014"/>
              <a:ext cx="1295400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958172C-302B-E5C2-F0A2-7F7CDA43E455}"/>
                </a:ext>
              </a:extLst>
            </p:cNvPr>
            <p:cNvSpPr/>
            <p:nvPr/>
          </p:nvSpPr>
          <p:spPr>
            <a:xfrm>
              <a:off x="609600" y="1267691"/>
              <a:ext cx="1828800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07fce036-94c7-4ffe-8496-2310eefd55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2736304" cy="4419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</a:tblGrid>
              <a:tr h="626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LITERACY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SKILLS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67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NUMERACY SKILLS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939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 AWARENESS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484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RHYMES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661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STORY TELLING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52694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ART AND CRAFT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414095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91000" y="22098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smtClean="0">
                <a:latin typeface="Algerian" pitchFamily="82" charset="0"/>
              </a:rPr>
              <a:t>Academics</a:t>
            </a:r>
          </a:p>
          <a:p>
            <a:pPr algn="ctr"/>
            <a:r>
              <a:rPr lang="en-US" sz="3600" u="sng" dirty="0" smtClean="0">
                <a:latin typeface="Algerian" pitchFamily="82" charset="0"/>
              </a:rPr>
              <a:t>LKG</a:t>
            </a:r>
            <a:endParaRPr lang="en-US" sz="3600" u="sng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5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3124200" cy="4502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</a:tblGrid>
              <a:tr h="626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LITERACY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SKILLS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67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NUMERACY SKILLS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5623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 AWARENESS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659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LANGUAGE (HINDI/TELUGU)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661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STORY TELLING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52694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ART AND CRAFT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4140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RHYMES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0" y="2590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u="sng" dirty="0" smtClean="0">
                <a:latin typeface="Algerian" pitchFamily="82" charset="0"/>
              </a:rPr>
              <a:t>Academics</a:t>
            </a:r>
          </a:p>
          <a:p>
            <a:pPr algn="ctr"/>
            <a:r>
              <a:rPr lang="en-US" sz="3600" u="sng" dirty="0" smtClean="0">
                <a:latin typeface="Algerian" pitchFamily="82" charset="0"/>
              </a:rPr>
              <a:t>UKG</a:t>
            </a:r>
            <a:endParaRPr lang="en-US" sz="3600" u="sng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4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096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INSTRUCTIONS TO THE PARENTS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524000"/>
            <a:ext cx="723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Monday till Thursday child should come in school uniform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Every Friday child should come in civil dress according to the monthly color.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Extra pair of dress in a bag pack.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No valuable items are allowed.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calling time for co- </a:t>
            </a:r>
            <a:r>
              <a:rPr lang="en-US" sz="2800" dirty="0" err="1" smtClean="0"/>
              <a:t>ordinator</a:t>
            </a:r>
            <a:r>
              <a:rPr lang="en-US" sz="2800" dirty="0" smtClean="0"/>
              <a:t> 8:30 am to  4:30pm.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0579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524000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Term 1 Exam(50M)</a:t>
            </a:r>
          </a:p>
          <a:p>
            <a:pPr algn="ctr">
              <a:lnSpc>
                <a:spcPct val="150000"/>
              </a:lnSpc>
              <a:defRPr/>
            </a:pP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Written Exam for 50 Marks with syllabus coverage as below: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Classes Nursery ,LKG , UKG: Term I syllabus 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048000" y="0"/>
            <a:ext cx="3276600" cy="1066800"/>
          </a:xfrm>
          <a:prstGeom prst="horizontalScroll">
            <a:avLst>
              <a:gd name="adj" fmla="val 23558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ACTIVITIES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990600" y="990600"/>
            <a:ext cx="1917371" cy="1656805"/>
            <a:chOff x="1113997" y="1103453"/>
            <a:chExt cx="1917371" cy="1656805"/>
          </a:xfrm>
          <a:scene3d>
            <a:camera prst="orthographicFront"/>
            <a:lightRig rig="flat" dir="t"/>
          </a:scene3d>
        </p:grpSpPr>
        <p:sp>
          <p:nvSpPr>
            <p:cNvPr id="6" name="Oval 5"/>
            <p:cNvSpPr/>
            <p:nvPr/>
          </p:nvSpPr>
          <p:spPr>
            <a:xfrm>
              <a:off x="1113997" y="1103453"/>
              <a:ext cx="1917371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1394790" y="1346086"/>
              <a:ext cx="1355785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GANESH CLAY MODELING</a:t>
              </a: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3581400" y="990600"/>
            <a:ext cx="2209800" cy="1656805"/>
            <a:chOff x="3020705" y="25410"/>
            <a:chExt cx="1838408" cy="1656805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3020705" y="25410"/>
              <a:ext cx="1838408" cy="165680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6"/>
            <p:cNvSpPr/>
            <p:nvPr/>
          </p:nvSpPr>
          <p:spPr>
            <a:xfrm>
              <a:off x="3096905" y="268043"/>
              <a:ext cx="1676400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223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TRANSPORT</a:t>
              </a:r>
            </a:p>
            <a:p>
              <a:pPr algn="ctr" defTabSz="8223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ACTIVITY</a:t>
              </a:r>
            </a:p>
          </p:txBody>
        </p:sp>
      </p:grpSp>
      <p:grpSp>
        <p:nvGrpSpPr>
          <p:cNvPr id="11" name="Group 5"/>
          <p:cNvGrpSpPr/>
          <p:nvPr/>
        </p:nvGrpSpPr>
        <p:grpSpPr>
          <a:xfrm>
            <a:off x="6096000" y="838200"/>
            <a:ext cx="1905000" cy="1580605"/>
            <a:chOff x="4861101" y="1131067"/>
            <a:chExt cx="1951584" cy="1656805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4861101" y="1131067"/>
              <a:ext cx="1951584" cy="165680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8"/>
            <p:cNvSpPr/>
            <p:nvPr/>
          </p:nvSpPr>
          <p:spPr>
            <a:xfrm>
              <a:off x="5146903" y="1373700"/>
              <a:ext cx="1665781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SEASON ACTIVITY</a:t>
              </a:r>
            </a:p>
          </p:txBody>
        </p:sp>
      </p:grpSp>
      <p:grpSp>
        <p:nvGrpSpPr>
          <p:cNvPr id="14" name="Group 8"/>
          <p:cNvGrpSpPr/>
          <p:nvPr/>
        </p:nvGrpSpPr>
        <p:grpSpPr>
          <a:xfrm>
            <a:off x="762000" y="2819400"/>
            <a:ext cx="2286000" cy="1295400"/>
            <a:chOff x="989472" y="3259540"/>
            <a:chExt cx="2475910" cy="1656805"/>
          </a:xfrm>
          <a:scene3d>
            <a:camera prst="orthographicFront"/>
            <a:lightRig rig="flat" dir="t"/>
          </a:scene3d>
        </p:grpSpPr>
        <p:sp>
          <p:nvSpPr>
            <p:cNvPr id="15" name="Oval 14"/>
            <p:cNvSpPr/>
            <p:nvPr/>
          </p:nvSpPr>
          <p:spPr>
            <a:xfrm>
              <a:off x="989472" y="3259540"/>
              <a:ext cx="2475910" cy="165680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4"/>
            <p:cNvSpPr/>
            <p:nvPr/>
          </p:nvSpPr>
          <p:spPr>
            <a:xfrm>
              <a:off x="1306737" y="3502174"/>
              <a:ext cx="1828523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COMMUNITY HELPERS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29000" y="2743200"/>
            <a:ext cx="1809205" cy="1656805"/>
            <a:chOff x="3111506" y="2181497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18" name="Oval 17"/>
            <p:cNvSpPr/>
            <p:nvPr/>
          </p:nvSpPr>
          <p:spPr>
            <a:xfrm>
              <a:off x="3111506" y="2181497"/>
              <a:ext cx="1656805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3354140" y="2424130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CRAFT</a:t>
              </a:r>
            </a:p>
          </p:txBody>
        </p:sp>
      </p:grpSp>
      <p:grpSp>
        <p:nvGrpSpPr>
          <p:cNvPr id="20" name="Group 6"/>
          <p:cNvGrpSpPr/>
          <p:nvPr/>
        </p:nvGrpSpPr>
        <p:grpSpPr>
          <a:xfrm>
            <a:off x="6019800" y="2514600"/>
            <a:ext cx="1981200" cy="1656805"/>
            <a:chOff x="4978732" y="3259540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21" name="Oval 20"/>
            <p:cNvSpPr/>
            <p:nvPr/>
          </p:nvSpPr>
          <p:spPr>
            <a:xfrm>
              <a:off x="4978732" y="3259540"/>
              <a:ext cx="1656805" cy="165680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10"/>
            <p:cNvSpPr/>
            <p:nvPr/>
          </p:nvSpPr>
          <p:spPr>
            <a:xfrm>
              <a:off x="5221366" y="3502173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VEG. CARVING</a:t>
              </a:r>
            </a:p>
          </p:txBody>
        </p:sp>
      </p:grpSp>
      <p:grpSp>
        <p:nvGrpSpPr>
          <p:cNvPr id="23" name="Group 7"/>
          <p:cNvGrpSpPr/>
          <p:nvPr/>
        </p:nvGrpSpPr>
        <p:grpSpPr>
          <a:xfrm>
            <a:off x="3124200" y="4572000"/>
            <a:ext cx="2590800" cy="1447800"/>
            <a:chOff x="3111506" y="4337583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24" name="Oval 23"/>
            <p:cNvSpPr/>
            <p:nvPr/>
          </p:nvSpPr>
          <p:spPr>
            <a:xfrm>
              <a:off x="3111506" y="4337583"/>
              <a:ext cx="1656805" cy="165680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000" dirty="0"/>
                <a:t>SHARING AND CARING</a:t>
              </a:r>
            </a:p>
          </p:txBody>
        </p:sp>
        <p:sp>
          <p:nvSpPr>
            <p:cNvPr id="25" name="Oval 12"/>
            <p:cNvSpPr/>
            <p:nvPr/>
          </p:nvSpPr>
          <p:spPr>
            <a:xfrm>
              <a:off x="3354140" y="4580216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770</Words>
  <Application>Microsoft Office PowerPoint</Application>
  <PresentationFormat>On-screen Show (4:3)</PresentationFormat>
  <Paragraphs>338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104</cp:revision>
  <dcterms:created xsi:type="dcterms:W3CDTF">2006-08-16T00:00:00Z</dcterms:created>
  <dcterms:modified xsi:type="dcterms:W3CDTF">2023-06-17T04:19:51Z</dcterms:modified>
</cp:coreProperties>
</file>