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3" r:id="rId11"/>
    <p:sldId id="265" r:id="rId12"/>
    <p:sldId id="268" r:id="rId13"/>
    <p:sldId id="269" r:id="rId14"/>
    <p:sldId id="270" r:id="rId15"/>
    <p:sldId id="271" r:id="rId16"/>
    <p:sldId id="272" r:id="rId17"/>
    <p:sldId id="293" r:id="rId18"/>
    <p:sldId id="274" r:id="rId19"/>
    <p:sldId id="300" r:id="rId20"/>
    <p:sldId id="276" r:id="rId21"/>
    <p:sldId id="305" r:id="rId22"/>
    <p:sldId id="294" r:id="rId23"/>
    <p:sldId id="301" r:id="rId24"/>
    <p:sldId id="298" r:id="rId25"/>
    <p:sldId id="281" r:id="rId26"/>
    <p:sldId id="302" r:id="rId27"/>
    <p:sldId id="291" r:id="rId28"/>
    <p:sldId id="284" r:id="rId29"/>
    <p:sldId id="285" r:id="rId30"/>
    <p:sldId id="287" r:id="rId31"/>
    <p:sldId id="286" r:id="rId32"/>
    <p:sldId id="306" r:id="rId33"/>
    <p:sldId id="289" r:id="rId34"/>
    <p:sldId id="288" r:id="rId35"/>
    <p:sldId id="290" r:id="rId36"/>
  </p:sldIdLst>
  <p:sldSz cx="9144000" cy="6858000" type="screen4x3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381BD"/>
    <a:srgbClr val="C4DAEF"/>
    <a:srgbClr val="C3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notesMaster" Target="notesMasters/notesMaster1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C2EDF82E-ACA3-6F25-6A03-02F5EB7C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8AEF8CE2-31AB-023D-3467-225AB3FF2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4F42A209-84C6-C008-7511-139983EF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0502CAC2-5790-A0B1-CD16-D18E20D7C9E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C5646A5-0FEC-EB57-6439-49DE2434C19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5" name="Text Box 6">
            <a:extLst>
              <a:ext uri="{FF2B5EF4-FFF2-40B4-BE49-F238E27FC236}">
                <a16:creationId xmlns:a16="http://schemas.microsoft.com/office/drawing/2014/main" id="{BA54DCDD-DEE8-4495-7851-850F7BF1C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2056" name="Text Box 7">
            <a:extLst>
              <a:ext uri="{FF2B5EF4-FFF2-40B4-BE49-F238E27FC236}">
                <a16:creationId xmlns:a16="http://schemas.microsoft.com/office/drawing/2014/main" id="{C30FCB94-77C3-2BCD-22A8-42FB4FF69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2057" name="Text Box 8">
            <a:extLst>
              <a:ext uri="{FF2B5EF4-FFF2-40B4-BE49-F238E27FC236}">
                <a16:creationId xmlns:a16="http://schemas.microsoft.com/office/drawing/2014/main" id="{A08220BA-D8CF-972C-F001-64A98D89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A645ECD-14F9-8ED9-052E-7DB65813CA0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3BDF5369-A890-4AEB-A14A-0D97D2CFCD81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>
            <a:extLst>
              <a:ext uri="{FF2B5EF4-FFF2-40B4-BE49-F238E27FC236}">
                <a16:creationId xmlns:a16="http://schemas.microsoft.com/office/drawing/2014/main" id="{F8655CE0-00E1-C60F-9534-F9877D3081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53CF683-32CE-47D0-9307-9CDC4CBB9711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2CDCBE7D-B56C-7DD4-83B0-AF518AE37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61D3025-3508-40C3-8BCD-EE30C5F725E6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3F87E284-211E-E8D4-BE28-34071D92855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98288682-16D0-8AF8-3FCE-6904BEFA943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id="{D4565126-012C-E3FC-BC37-8740BA7C9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BF58EF9-37F1-4B62-AFCD-FE60EE2F35C7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E89FF81D-4ED9-047E-1705-1FA700765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075A5CE-4455-41E4-97A6-F0B56BD2E9DB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61BA56F5-3D7F-B595-9BE9-E75473AC14A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D8117012-C147-6559-CAEC-7445F05232C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>
            <a:extLst>
              <a:ext uri="{FF2B5EF4-FFF2-40B4-BE49-F238E27FC236}">
                <a16:creationId xmlns:a16="http://schemas.microsoft.com/office/drawing/2014/main" id="{1B88AEFA-1303-198C-6135-2D6858E2FF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7A1F512-44EF-4235-A0D1-8D4A9960C7B1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68AEA284-C6BF-4923-067C-01263B31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6614B08-956F-4B3B-96B5-09D7EDE2B3D4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248A2B82-41F8-9F77-81E6-AF0E23A7061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8596C2A8-34E4-FD63-FFAF-83375834C0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>
            <a:extLst>
              <a:ext uri="{FF2B5EF4-FFF2-40B4-BE49-F238E27FC236}">
                <a16:creationId xmlns:a16="http://schemas.microsoft.com/office/drawing/2014/main" id="{0A52046E-A2E1-A4E9-8971-CE4CE89B52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7FB8A49C-7093-4149-B365-FCF021E797EA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39A49917-7DBD-3C28-298E-9473825E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6C946C0C-87BE-4BF9-B75A-3A6E2F6DFCD9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872E25F9-8AE1-D30F-C137-3E1707619BF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537B00B6-140C-B671-8A76-ACE4835CED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A07188C3-B2CC-8D3A-887D-1A3A5BBDA9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85D9E8E-C5E0-40FD-8A5A-2F7228CE8CC2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4663A830-2D47-5BBC-04F8-A98D49E86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CC0503C-EDA7-4668-B0CC-8518AF8CF3F8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515E0E9A-C172-C56D-624E-F153BD59EB1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A8E8C9D3-3A62-67C4-46C3-4686DDC0D5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A0E46944-ECB8-8832-EDF8-7D21CCFD92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49BA5BA-518A-4584-8A1E-C9A4D2F608C5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3F51F964-EB2C-2AD6-149F-F1BA3677D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FF4432E-8BAB-4A27-B4F1-8B5D747C6950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DB9FECA9-3081-D2C8-5516-4B048BBEA6F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1A4D8A55-F6E9-D634-7A4F-0BF6626BD5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>
            <a:extLst>
              <a:ext uri="{FF2B5EF4-FFF2-40B4-BE49-F238E27FC236}">
                <a16:creationId xmlns:a16="http://schemas.microsoft.com/office/drawing/2014/main" id="{53AADCE1-1F59-4D57-EAB6-2DE13610AB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047F9EB-AB9B-47B3-9263-F657D1BED891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6C8AFAC6-1C33-A8CC-E9E4-BE8B91951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521A4BB-7C42-4BDE-9A8E-B225F4BC8F3B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C950AB2-67A7-7A1F-EB90-293C250E727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6E7BAE03-CC8A-2E4F-1EED-C5F379FF7D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>
            <a:extLst>
              <a:ext uri="{FF2B5EF4-FFF2-40B4-BE49-F238E27FC236}">
                <a16:creationId xmlns:a16="http://schemas.microsoft.com/office/drawing/2014/main" id="{B198ED25-631A-0262-352B-B4DC35F9B8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5C3674B-1BA1-4F32-9D77-761AA7685A51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5F5ABFEA-7CA8-70CF-D6DA-43800D80C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44B796E-168A-41F6-B5D6-B5AAA236389D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7514A36B-4493-83F6-7E78-D2BACF359AB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3DB6656F-418B-753B-6070-036FE05DD13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>
            <a:extLst>
              <a:ext uri="{FF2B5EF4-FFF2-40B4-BE49-F238E27FC236}">
                <a16:creationId xmlns:a16="http://schemas.microsoft.com/office/drawing/2014/main" id="{1E6A8E9E-8B50-3A5C-3EC8-F4CDF41DD1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B414CF7-C69F-4DAD-AE36-A72E9A8F3C6D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20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69F93099-CFE1-65A7-68B3-13083FEB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F1140F1-76B5-4467-8179-62CA698F38D9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20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30DD15CE-D973-62D2-C223-0AD9856AD94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2D8EB69A-4E57-4C14-5857-D310609E5D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:a16="http://schemas.microsoft.com/office/drawing/2014/main" id="{8293E26F-9DB4-3CEC-17C6-0B24131B9B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A11478-FD13-45A9-8BC6-9F6EF8481876}" type="slidenum">
              <a:rPr lang="en-IN" altLang="en-US" sz="14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IN" altLang="en-US" sz="1400"/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A680632B-6729-59FC-DE58-25AD926D9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112D456D-3FE8-F134-0B68-342048A2D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>
            <a:extLst>
              <a:ext uri="{FF2B5EF4-FFF2-40B4-BE49-F238E27FC236}">
                <a16:creationId xmlns:a16="http://schemas.microsoft.com/office/drawing/2014/main" id="{633B4822-0E18-6794-8C0E-C04165F87F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190D5B5-57F0-4D7C-AAA1-3816203CDEBA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F01A6F74-6A36-F491-FC5B-38B1E60B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79FA2DF-F318-4249-92F3-F6747924E8FC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2082DF6E-BC81-FC69-C359-4A8F646204F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B56E53FA-174E-D6D6-D069-7E158DACE4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>
            <a:extLst>
              <a:ext uri="{FF2B5EF4-FFF2-40B4-BE49-F238E27FC236}">
                <a16:creationId xmlns:a16="http://schemas.microsoft.com/office/drawing/2014/main" id="{0B710439-33A8-01F5-BA82-483175DE09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7F35E336-992D-4048-BF62-4A73F5D9F9FE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276DF22E-B93D-CC10-5730-22D07FB5C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A2A267A-771C-429A-825F-A8DE4441D7EB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563072E-A93C-C329-96DE-E03F371815A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1B0F2B11-1FB8-A173-D356-6C1B43536B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>
            <a:extLst>
              <a:ext uri="{FF2B5EF4-FFF2-40B4-BE49-F238E27FC236}">
                <a16:creationId xmlns:a16="http://schemas.microsoft.com/office/drawing/2014/main" id="{D12A3281-FECD-7A33-5152-A7AA6B7970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3B0E0D2-09AB-4642-B87A-E7D4EA97AAF3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D2FDB852-E579-0403-DBBF-1B00F29C6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B227374-6AF2-4CD1-848E-FE4B6D10073E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3074B01-429C-404A-3961-CCFC0B87E0C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EF8310A8-179B-13CD-580A-DD7CA368BA1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>
            <a:extLst>
              <a:ext uri="{FF2B5EF4-FFF2-40B4-BE49-F238E27FC236}">
                <a16:creationId xmlns:a16="http://schemas.microsoft.com/office/drawing/2014/main" id="{0ACAA74F-B893-72AF-8D00-A4360EB90B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B6EF551-89FA-4C1F-9B83-AF0211E05361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28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5FD03F1A-AE7F-7143-E29B-F94825CDA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0232C44-5883-4468-8399-1D54DBFCE168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28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4489869A-3FDB-B651-238F-7C1C3E19535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976132E1-171F-7BCF-2B0A-82C254EB32B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>
            <a:extLst>
              <a:ext uri="{FF2B5EF4-FFF2-40B4-BE49-F238E27FC236}">
                <a16:creationId xmlns:a16="http://schemas.microsoft.com/office/drawing/2014/main" id="{4A920C4D-5CA6-08CC-8D94-525A743DE5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482CD9BD-DA50-4FEE-AF4A-14724CF1E4BC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29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9401BB63-FA21-7C16-0C4F-10A63397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F313F86-857B-4856-866D-2CAD68D72C0F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29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4AB3164F-9B9F-C327-A714-7EEFB67C250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3F0D3335-8D03-F815-45EF-CAE6F92C69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>
            <a:extLst>
              <a:ext uri="{FF2B5EF4-FFF2-40B4-BE49-F238E27FC236}">
                <a16:creationId xmlns:a16="http://schemas.microsoft.com/office/drawing/2014/main" id="{70087670-C03A-9050-E8FF-D0552ABB6A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600A6F5-E738-4FD6-A318-A73B07E761CA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308103B8-533D-22D7-0032-5CD2FFCBF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0B9CAD2F-6B01-4BAC-B117-B5A1DB8ECE13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1C40E495-67B0-C082-E366-CE99F7112EA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D7AB98F2-B04D-A332-A742-084A4AA108A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>
            <a:extLst>
              <a:ext uri="{FF2B5EF4-FFF2-40B4-BE49-F238E27FC236}">
                <a16:creationId xmlns:a16="http://schemas.microsoft.com/office/drawing/2014/main" id="{6A8512FA-AC55-A17E-524E-E8C9F95CE6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D4760D0-015C-4CB1-BB90-6EECD8BD3938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31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C042637E-7DF7-27EC-4987-262865565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83A20EF-4DEC-4FBA-B736-58F18A23CB6B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31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6D6A759D-6448-8175-E7D1-B42304DD74F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E11860FF-EC7E-E749-8C4F-70AD72BE63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>
            <a:extLst>
              <a:ext uri="{FF2B5EF4-FFF2-40B4-BE49-F238E27FC236}">
                <a16:creationId xmlns:a16="http://schemas.microsoft.com/office/drawing/2014/main" id="{262E0492-D929-2AD3-256F-31ADA285CB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1E489F1-1FE4-4832-8232-FF4B15291453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33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E8441978-F7EB-041E-C978-CAC932B24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FB3E5FC-5F35-4E04-B0F9-B161DF4CA5C1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33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27DDA987-8707-B0F2-F557-F501234310B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180A3B6D-0D0F-320F-8391-A7535C9849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>
            <a:extLst>
              <a:ext uri="{FF2B5EF4-FFF2-40B4-BE49-F238E27FC236}">
                <a16:creationId xmlns:a16="http://schemas.microsoft.com/office/drawing/2014/main" id="{BE406031-FE48-BB9B-9781-D69F8916B9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DCCC899-8B76-4D9F-A347-0B554F86E9F3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34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1F800C8F-6D85-885B-F79F-C3E1A8FD6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A30D820-D943-4F49-92EC-46E80D76624F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34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09694D39-E51E-13AD-5A16-B53686A8484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BF3F3DFD-A055-7611-4F03-904C2FE5D0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>
            <a:extLst>
              <a:ext uri="{FF2B5EF4-FFF2-40B4-BE49-F238E27FC236}">
                <a16:creationId xmlns:a16="http://schemas.microsoft.com/office/drawing/2014/main" id="{0266BD18-9BF8-01A0-2BA5-B51CE77CE4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7C1654B7-0ED9-455E-92E1-46D211193AFF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35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751BF2F3-052D-00E7-C85E-AAE0473B3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B2ADD9E-8679-4A19-9604-3CB6DE4D7EFA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35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5BEC1CF0-923B-1EEB-38C9-B4E59080EF0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D4148BEB-BDCB-DE1C-37E4-7A2E4A9AA6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>
            <a:extLst>
              <a:ext uri="{FF2B5EF4-FFF2-40B4-BE49-F238E27FC236}">
                <a16:creationId xmlns:a16="http://schemas.microsoft.com/office/drawing/2014/main" id="{2BA9AE91-59BD-F354-A62F-63F1D1F0BF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3A22259-ED42-4F63-BCD5-3888EF908E6C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6626C82F-4B67-2928-FFE5-9E68948C3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C908F9D4-DC81-4E9B-BD65-189D168B2C16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FF685AE2-9BEA-8B4C-DF0C-F5F311777C0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E457A65C-19B9-20A0-6332-988D1DD500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>
            <a:extLst>
              <a:ext uri="{FF2B5EF4-FFF2-40B4-BE49-F238E27FC236}">
                <a16:creationId xmlns:a16="http://schemas.microsoft.com/office/drawing/2014/main" id="{F926812B-DED0-6AD4-B77C-88F0826009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C8C9F14-37B8-4B31-A155-F477C5A27341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2941EE35-8ADB-50A3-1F76-2E1ADFA3E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EEA874B-3DD3-4DC9-B0F3-FF6D1AC260FA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D8581AE3-38DA-E6F8-C224-BED48646571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17340C16-9D86-E8FD-8772-0F5FC93766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id="{0BF15300-2FA5-BB15-26E4-473B4CC99D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F8CFD66-863F-4BE2-9568-A241C15ED99C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8C79BADC-D04E-9D18-4AC0-9C1C3D04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66266C9-4299-4C71-80CD-8A1398ABDB11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BFC9DA5A-5F4C-60FD-956F-CEFD0FDEF4E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950F67B3-F8AD-F43E-303D-2EEAC6A4ACC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>
            <a:extLst>
              <a:ext uri="{FF2B5EF4-FFF2-40B4-BE49-F238E27FC236}">
                <a16:creationId xmlns:a16="http://schemas.microsoft.com/office/drawing/2014/main" id="{F266904D-D034-CFA5-6E46-94F4E5C484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C8C24E0-5CF8-4129-96C5-D0E153BC8311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4ECA11B5-E97D-09DC-DDEC-1F69DB1B8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8B4591E-77BC-4B33-B4F9-246D9EB7D14F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A27A7E48-EF01-9AED-9496-0B4139E3C0F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8F9CE68A-5D5B-428B-6546-8A185B944B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D1586994-D525-2972-197C-0055C55063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E4308C3-74E1-421B-907A-5C5F45A53BB8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577FAFCA-280F-DE69-B365-E9E1083135C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D69289A6-2820-59E0-9EBB-EC6FE87696A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64176ECC-11BC-FF7C-0BAE-94A45B114E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47AC2B2-8791-4BD2-8313-E09247118BCB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16D488B8-E48D-5F06-E799-F41B8D8BD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DB29276-8294-4398-9209-99ABC0E0E8C5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16D43D7-9AF9-D879-8158-60AEBAB8095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4CF78F80-0C20-D472-519E-314DD253AA4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id="{746A2879-226D-B9CF-3C85-188DD0E875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DACA346-28B8-40AB-98DE-5C13D1EEB3FB}" type="slidenum">
              <a:rPr lang="en-IN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en-I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C3CD86AB-2FE5-4BC7-BAE5-974675F61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C9BEA44E-5EC7-43D1-8A74-6D4FFC0BF98F}" type="slidenum">
              <a:rPr lang="en-I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en-IN" altLang="en-US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A1350AEC-AE34-BAAF-7DC4-845353890FB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22AA3A73-FDFD-8A03-DB78-BEB921A5F7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00F99A-5875-A6EB-DEA6-3D3FD579C0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11/06/24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8F522C-701D-6A10-5CD8-1C8E50BF832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BA9A3-D6D5-4307-977B-231FECB91601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28655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D44A86-387F-6F74-9A87-D489E790D9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11/06/24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197629-42BD-264F-C5F7-3A9B45E6D70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7BFED-D2F2-4993-ACA2-B87CC98F9A37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29303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88799-E551-E837-6727-2CA0F04186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11/06/24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18029F-AE2D-902B-12F2-6B16A2329A1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7AA02-BE71-4DC5-9C22-26AD83C1253C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00975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208278-3522-531F-A29A-D88DFAF984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11/06/24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307173-9CFE-01EC-1F4B-B8C17D0F23E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742E9-E95C-474F-92F9-46B1305357A1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84344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4340CE-FAAC-2F09-55AC-D12F95B6ED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11/06/24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9A34D2-8D0C-D083-1DCC-7A6B7831307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E245D-3EF3-4454-B9E0-DA0256FB95BD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09346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891A19-9D3F-3550-783D-11F6440D87C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11/06/24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5CC84-6DBF-B643-A2E6-432738624CB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3276B-A863-42BB-8948-16048D9D871A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36590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3F63E9B-C9E3-946B-0ADA-F7C073EC88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11/06/24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2C47F1-0C9F-E7D0-6CE0-D79B02DDAFA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88DB5-34E1-4432-82C9-AFFAC39F1DB9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991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A749D5A-3379-F9A9-9C46-762A211BF9A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11/06/24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9F23F2-8E69-2D08-F532-F4C7515041E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30755-74E1-4FDC-9B13-BDDB17E3DD00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1003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694DDB7-3D2E-EEC7-87E6-2735A156D0E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11/06/24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A0264C-E206-E6A5-00F6-F2764E81A22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6575B-8848-4E47-B5FB-F0EA3D57D37F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49750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0626D8-8561-B130-C5AF-0380C94C00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11/06/24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17210-8A0E-100A-3487-DE88DED40C5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8F6E2-5EC4-4294-93F4-E35BFA25D271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01002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CEB4C3-FA65-4E67-BB8E-F0E91C3F0F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11/06/24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26BB5-94E7-8B33-BE9D-8ADED756A2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D7034-9EF5-4BBA-880D-AAF246097FF6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92873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262F6D6-F97D-77BF-57E4-4D4C15E11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347D8C6-A20F-E79E-5140-DA5CF597B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6FAE0FB-D028-ED9D-C17B-C5139531F41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IN" altLang="en-US"/>
              <a:t>11/06/24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AB864C67-CDA2-91ED-9CAD-6E5A35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8268B9-3FBF-39C3-8B81-52731EDDDEB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3D5FCA5A-154D-4B0F-9732-C9A80D85DACE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in/app/edmatix-parents-app/id1460578434?mt=8" TargetMode="External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jpe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4.jpeg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3" Type="http://schemas.openxmlformats.org/officeDocument/2006/relationships/image" Target="../media/image1.png" /><Relationship Id="rId7" Type="http://schemas.openxmlformats.org/officeDocument/2006/relationships/image" Target="../media/image29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.jpeg" /><Relationship Id="rId5" Type="http://schemas.openxmlformats.org/officeDocument/2006/relationships/image" Target="../media/image27.jpeg" /><Relationship Id="rId4" Type="http://schemas.openxmlformats.org/officeDocument/2006/relationships/image" Target="../media/image26.jpeg" /><Relationship Id="rId9" Type="http://schemas.openxmlformats.org/officeDocument/2006/relationships/image" Target="../media/image31.pn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BC2A59BB-AFB7-B86B-A7B5-F264662F8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71600"/>
            <a:ext cx="64770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ZEE HIGH SCHOOL</a:t>
            </a:r>
          </a:p>
          <a:p>
            <a:pPr algn="ctr" eaLnBrk="1" hangingPunct="1">
              <a:buSzPct val="100000"/>
              <a:defRPr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Hayathnagar</a:t>
            </a:r>
          </a:p>
          <a:p>
            <a:pPr algn="ctr" eaLnBrk="1" hangingPunct="1">
              <a:buSzPct val="100000"/>
              <a:defRPr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Parents’ </a:t>
            </a:r>
          </a:p>
          <a:p>
            <a:pPr algn="ctr" eaLnBrk="1" hangingPunct="1">
              <a:buSzPct val="100000"/>
              <a:defRPr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Orientation </a:t>
            </a:r>
            <a:r>
              <a:rPr lang="en-US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Programme</a:t>
            </a: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" pitchFamily="80" charset="0"/>
            </a:endParaRPr>
          </a:p>
          <a:p>
            <a:pPr algn="ctr" eaLnBrk="1" hangingPunct="1">
              <a:buSzPct val="100000"/>
              <a:defRPr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2024 -25</a:t>
            </a:r>
          </a:p>
          <a:p>
            <a:pPr algn="ctr" eaLnBrk="1" hangingPunct="1">
              <a:buSzPct val="100000"/>
              <a:defRPr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" pitchFamily="80" charset="0"/>
              </a:rPr>
              <a:t> Class III</a:t>
            </a:r>
          </a:p>
          <a:p>
            <a:pPr eaLnBrk="1" hangingPunct="1">
              <a:buSzPct val="100000"/>
              <a:defRPr/>
            </a:pP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" pitchFamily="80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>
            <a:extLst>
              <a:ext uri="{FF2B5EF4-FFF2-40B4-BE49-F238E27FC236}">
                <a16:creationId xmlns:a16="http://schemas.microsoft.com/office/drawing/2014/main" id="{C851BA03-D36E-8B35-27A0-104E3D32A5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IN" altLang="en-US">
                <a:solidFill>
                  <a:srgbClr val="FFFFFF"/>
                </a:solidFill>
              </a:rPr>
              <a:t>11/06/24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1F3F98-C078-F69C-8A59-DB10A8942CA6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1398588"/>
          <a:ext cx="7273925" cy="52101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18481">
                  <a:extLst>
                    <a:ext uri="{9D8B030D-6E8A-4147-A177-3AD203B41FA5}">
                      <a16:colId xmlns:a16="http://schemas.microsoft.com/office/drawing/2014/main" val="2015473650"/>
                    </a:ext>
                  </a:extLst>
                </a:gridCol>
                <a:gridCol w="1818481">
                  <a:extLst>
                    <a:ext uri="{9D8B030D-6E8A-4147-A177-3AD203B41FA5}">
                      <a16:colId xmlns:a16="http://schemas.microsoft.com/office/drawing/2014/main" val="3562726463"/>
                    </a:ext>
                  </a:extLst>
                </a:gridCol>
                <a:gridCol w="1764468">
                  <a:extLst>
                    <a:ext uri="{9D8B030D-6E8A-4147-A177-3AD203B41FA5}">
                      <a16:colId xmlns:a16="http://schemas.microsoft.com/office/drawing/2014/main" val="663475008"/>
                    </a:ext>
                  </a:extLst>
                </a:gridCol>
                <a:gridCol w="1872495">
                  <a:extLst>
                    <a:ext uri="{9D8B030D-6E8A-4147-A177-3AD203B41FA5}">
                      <a16:colId xmlns:a16="http://schemas.microsoft.com/office/drawing/2014/main" val="1195517971"/>
                    </a:ext>
                  </a:extLst>
                </a:gridCol>
              </a:tblGrid>
              <a:tr h="5893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26" marB="45726">
                    <a:solidFill>
                      <a:srgbClr val="53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Type of Book</a:t>
                      </a:r>
                      <a:endParaRPr lang="en-IN" sz="1800" dirty="0"/>
                    </a:p>
                  </a:txBody>
                  <a:tcPr marL="91454" marR="91454" marT="45726" marB="45726">
                    <a:solidFill>
                      <a:srgbClr val="53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Classwork</a:t>
                      </a:r>
                      <a:r>
                        <a:rPr lang="en-US" sz="1800" baseline="0" dirty="0"/>
                        <a:t> Book</a:t>
                      </a:r>
                      <a:endParaRPr lang="en-IN" sz="1800" dirty="0"/>
                    </a:p>
                  </a:txBody>
                  <a:tcPr marL="91454" marR="91454" marT="45726" marB="45726">
                    <a:solidFill>
                      <a:srgbClr val="53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Slip test Book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26" marB="45726">
                    <a:solidFill>
                      <a:srgbClr val="53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569720"/>
                  </a:ext>
                </a:extLst>
              </a:tr>
              <a:tr h="6485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ENGLISH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Double ruled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extLst>
                  <a:ext uri="{0D108BD9-81ED-4DB2-BD59-A6C34878D82A}">
                    <a16:rowId xmlns:a16="http://schemas.microsoft.com/office/drawing/2014/main" val="3166154097"/>
                  </a:ext>
                </a:extLst>
              </a:tr>
              <a:tr h="6481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MATHEMATICS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Square</a:t>
                      </a:r>
                      <a:r>
                        <a:rPr lang="en-US" sz="1800" baseline="0" dirty="0"/>
                        <a:t> ruled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Class</a:t>
                      </a:r>
                      <a:r>
                        <a:rPr lang="en-US" sz="1800" baseline="0" dirty="0"/>
                        <a:t> work-3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Practice book -1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extLst>
                  <a:ext uri="{0D108BD9-81ED-4DB2-BD59-A6C34878D82A}">
                    <a16:rowId xmlns:a16="http://schemas.microsoft.com/office/drawing/2014/main" val="1698599065"/>
                  </a:ext>
                </a:extLst>
              </a:tr>
              <a:tr h="11888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GENERAL SCIENCE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One</a:t>
                      </a:r>
                      <a:r>
                        <a:rPr lang="en-US" sz="1800" baseline="0" dirty="0"/>
                        <a:t> side double ruled and Double ruled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Class work-3(one side double ruled)</a:t>
                      </a:r>
                    </a:p>
                    <a:p>
                      <a:pPr algn="ctr"/>
                      <a:r>
                        <a:rPr lang="en-US" sz="1800" dirty="0"/>
                        <a:t>Practice Book-1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1(double ruled)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extLst>
                  <a:ext uri="{0D108BD9-81ED-4DB2-BD59-A6C34878D82A}">
                    <a16:rowId xmlns:a16="http://schemas.microsoft.com/office/drawing/2014/main" val="3184980946"/>
                  </a:ext>
                </a:extLst>
              </a:tr>
              <a:tr h="5698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SOCIAL STUDIES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Double ruled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extLst>
                  <a:ext uri="{0D108BD9-81ED-4DB2-BD59-A6C34878D82A}">
                    <a16:rowId xmlns:a16="http://schemas.microsoft.com/office/drawing/2014/main" val="3851877590"/>
                  </a:ext>
                </a:extLst>
              </a:tr>
              <a:tr h="391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II</a:t>
                      </a:r>
                      <a:r>
                        <a:rPr lang="en-US" sz="1800" baseline="0" dirty="0"/>
                        <a:t> LANGUAGE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Broad</a:t>
                      </a:r>
                      <a:r>
                        <a:rPr lang="en-US" sz="1800" baseline="0" dirty="0"/>
                        <a:t> ruled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extLst>
                  <a:ext uri="{0D108BD9-81ED-4DB2-BD59-A6C34878D82A}">
                    <a16:rowId xmlns:a16="http://schemas.microsoft.com/office/drawing/2014/main" val="2965338384"/>
                  </a:ext>
                </a:extLst>
              </a:tr>
              <a:tr h="391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III LANGUAGE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Broad ruled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extLst>
                  <a:ext uri="{0D108BD9-81ED-4DB2-BD59-A6C34878D82A}">
                    <a16:rowId xmlns:a16="http://schemas.microsoft.com/office/drawing/2014/main" val="1616588598"/>
                  </a:ext>
                </a:extLst>
              </a:tr>
              <a:tr h="391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IT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Double ruled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extLst>
                  <a:ext uri="{0D108BD9-81ED-4DB2-BD59-A6C34878D82A}">
                    <a16:rowId xmlns:a16="http://schemas.microsoft.com/office/drawing/2014/main" val="2496842435"/>
                  </a:ext>
                </a:extLst>
              </a:tr>
              <a:tr h="391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MUSIC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Double ruled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  <a:endParaRPr lang="en-IN" sz="1800" dirty="0"/>
                    </a:p>
                  </a:txBody>
                  <a:tcPr marL="91454" marR="91454" marT="45726" marB="45726"/>
                </a:tc>
                <a:extLst>
                  <a:ext uri="{0D108BD9-81ED-4DB2-BD59-A6C34878D82A}">
                    <a16:rowId xmlns:a16="http://schemas.microsoft.com/office/drawing/2014/main" val="86296055"/>
                  </a:ext>
                </a:extLst>
              </a:tr>
            </a:tbl>
          </a:graphicData>
        </a:graphic>
      </p:graphicFrame>
      <p:sp>
        <p:nvSpPr>
          <p:cNvPr id="21559" name="TextBox 3">
            <a:extLst>
              <a:ext uri="{FF2B5EF4-FFF2-40B4-BE49-F238E27FC236}">
                <a16:creationId xmlns:a16="http://schemas.microsoft.com/office/drawing/2014/main" id="{A59BEC3F-15FD-1CBC-63C5-0BAFA915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476250"/>
            <a:ext cx="583247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>
                <a:solidFill>
                  <a:srgbClr val="FF0000"/>
                </a:solidFill>
                <a:latin typeface="Algerian" panose="04020705040A02060702" pitchFamily="82" charset="0"/>
              </a:rPr>
              <a:t>SUBJECT WISE MAINTENANCE OF NOTEBOOKS BY THE STUDENTS FOR THE ACADEMIC YEAR 2024-25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47288EB2-D2FE-033C-D6A0-8E5154058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12825"/>
            <a:ext cx="72390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ASSESSMENT STRUCTURE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Verdana" panose="020B0604030504040204" pitchFamily="34" charset="0"/>
              </a:rPr>
              <a:t>Grade </a:t>
            </a:r>
            <a:r>
              <a:rPr lang="en-IN" altLang="en-US" b="1">
                <a:solidFill>
                  <a:srgbClr val="000000"/>
                </a:solidFill>
                <a:latin typeface="Verdana" panose="020B0604030504040204" pitchFamily="34" charset="0"/>
              </a:rPr>
              <a:t>III</a:t>
            </a:r>
          </a:p>
          <a:p>
            <a:pPr algn="ctr" eaLnBrk="1" hangingPunct="1">
              <a:buClrTx/>
              <a:buFontTx/>
              <a:buNone/>
            </a:pPr>
            <a:endParaRPr lang="en-US" altLang="en-US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20FC22DE-F413-D290-26C6-E64D39497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8963"/>
            <a:ext cx="74676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ctangle 1">
            <a:extLst>
              <a:ext uri="{FF2B5EF4-FFF2-40B4-BE49-F238E27FC236}">
                <a16:creationId xmlns:a16="http://schemas.microsoft.com/office/drawing/2014/main" id="{58773DE4-165C-7C58-A7A3-81E650492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300663"/>
            <a:ext cx="3744912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FINAL RESULT: BEST OF TERMS</a:t>
            </a:r>
            <a:endParaRPr lang="en-IN" altLang="en-US" sz="1400" b="1">
              <a:solidFill>
                <a:srgbClr val="FF0000"/>
              </a:solidFill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E71F51C9-98BC-751B-1B99-6360CBB63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516563"/>
            <a:ext cx="2016125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5589ECB3-C9E7-77E8-E44E-1E862C444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90805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>
                <a:solidFill>
                  <a:srgbClr val="000000"/>
                </a:solidFill>
                <a:latin typeface="comic" pitchFamily="80" charset="0"/>
              </a:rPr>
              <a:t>Weekly Assessment Schedule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F04C257E-E71B-5F74-03CB-E4142958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363" y="1989138"/>
            <a:ext cx="68262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0988" indent="-280988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IN" altLang="en-US" sz="2400" dirty="0">
                <a:solidFill>
                  <a:srgbClr val="000000"/>
                </a:solidFill>
                <a:latin typeface="Berlin Sans FB Demi" panose="020E0802020502020306" pitchFamily="34" charset="0"/>
              </a:rPr>
              <a:t>From Monday to Friday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IN" altLang="en-US" sz="2400" dirty="0">
                <a:solidFill>
                  <a:srgbClr val="000000"/>
                </a:solidFill>
                <a:latin typeface="Berlin Sans FB Demi" panose="020E0802020502020306" pitchFamily="34" charset="0"/>
              </a:rPr>
              <a:t>Weekly test portion will be given in almanac by  the subject teacher.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Berlin Sans FB Demi" panose="020E0802020502020306" pitchFamily="34" charset="0"/>
              </a:rPr>
              <a:t>Assessment will be conducted in their respective periods.</a:t>
            </a:r>
            <a:endParaRPr lang="en-IN" altLang="en-US" sz="2400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  <a:p>
            <a:pPr marL="282575" eaLnBrk="1" hangingPunct="1">
              <a:buSzPct val="100000"/>
              <a:defRPr/>
            </a:pPr>
            <a:endParaRPr lang="en-IN" altLang="en-US" sz="2400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  <a:p>
            <a:pPr marL="282575" eaLnBrk="1" hangingPunct="1">
              <a:buSzPct val="100000"/>
              <a:defRPr/>
            </a:pPr>
            <a:endParaRPr lang="en-IN" altLang="en-US" sz="2400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384A4242-7396-A70F-E22C-8AFBE4AD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9215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>
                <a:solidFill>
                  <a:srgbClr val="000000"/>
                </a:solidFill>
                <a:latin typeface="Algerian" panose="04020705040A02060702" pitchFamily="82" charset="0"/>
              </a:rPr>
              <a:t>Weekly assessment Schedule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41F644-DC0E-72E4-D653-EFEA15821754}"/>
              </a:ext>
            </a:extLst>
          </p:cNvPr>
          <p:cNvGraphicFramePr>
            <a:graphicFrameLocks noGrp="1"/>
          </p:cNvGraphicFramePr>
          <p:nvPr/>
        </p:nvGraphicFramePr>
        <p:xfrm>
          <a:off x="1670050" y="2133600"/>
          <a:ext cx="6096000" cy="2224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236533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50648086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</a:rPr>
                        <a:t>Day</a:t>
                      </a:r>
                      <a:endParaRPr lang="en-IN" sz="18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</a:rPr>
                        <a:t>Subject</a:t>
                      </a:r>
                      <a:endParaRPr lang="en-IN" sz="18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898224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lgerian" panose="04020705040A02060702" pitchFamily="82" charset="0"/>
                        </a:rPr>
                        <a:t>Monday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lgerian" panose="04020705040A02060702" pitchFamily="82" charset="0"/>
                        </a:rPr>
                        <a:t>Math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59653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lgerian" panose="04020705040A02060702" pitchFamily="82" charset="0"/>
                        </a:rPr>
                        <a:t>Tuesday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lgerian" panose="04020705040A02060702" pitchFamily="82" charset="0"/>
                        </a:rPr>
                        <a:t>Social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64975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lgerian" panose="04020705040A02060702" pitchFamily="82" charset="0"/>
                        </a:rPr>
                        <a:t>Wednesday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lgerian" panose="04020705040A02060702" pitchFamily="82" charset="0"/>
                        </a:rPr>
                        <a:t>Science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01578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lgerian" panose="04020705040A02060702" pitchFamily="82" charset="0"/>
                        </a:rPr>
                        <a:t>Thursday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lgerian" panose="04020705040A02060702" pitchFamily="82" charset="0"/>
                        </a:rPr>
                        <a:t>English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06973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lgerian" panose="04020705040A02060702" pitchFamily="82" charset="0"/>
                        </a:rPr>
                        <a:t>Friday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lgerian" panose="04020705040A02060702" pitchFamily="82" charset="0"/>
                        </a:rPr>
                        <a:t>II Language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59846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9BECEADF-2A3C-E008-9E49-986F839EC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09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>
                <a:solidFill>
                  <a:srgbClr val="000000"/>
                </a:solidFill>
                <a:latin typeface="Algerian" panose="04020705040A02060702" pitchFamily="82" charset="0"/>
              </a:rPr>
              <a:t>Home Assignment Schedule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F56B30-EA5B-0E74-1717-7AF196765FEC}"/>
              </a:ext>
            </a:extLst>
          </p:cNvPr>
          <p:cNvGraphicFramePr>
            <a:graphicFrameLocks noGrp="1"/>
          </p:cNvGraphicFramePr>
          <p:nvPr/>
        </p:nvGraphicFramePr>
        <p:xfrm>
          <a:off x="1506538" y="1989138"/>
          <a:ext cx="6359524" cy="2595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9881">
                  <a:extLst>
                    <a:ext uri="{9D8B030D-6E8A-4147-A177-3AD203B41FA5}">
                      <a16:colId xmlns:a16="http://schemas.microsoft.com/office/drawing/2014/main" val="2337507639"/>
                    </a:ext>
                  </a:extLst>
                </a:gridCol>
                <a:gridCol w="1589881">
                  <a:extLst>
                    <a:ext uri="{9D8B030D-6E8A-4147-A177-3AD203B41FA5}">
                      <a16:colId xmlns:a16="http://schemas.microsoft.com/office/drawing/2014/main" val="1218129494"/>
                    </a:ext>
                  </a:extLst>
                </a:gridCol>
                <a:gridCol w="1589881">
                  <a:extLst>
                    <a:ext uri="{9D8B030D-6E8A-4147-A177-3AD203B41FA5}">
                      <a16:colId xmlns:a16="http://schemas.microsoft.com/office/drawing/2014/main" val="1153139704"/>
                    </a:ext>
                  </a:extLst>
                </a:gridCol>
                <a:gridCol w="1589881">
                  <a:extLst>
                    <a:ext uri="{9D8B030D-6E8A-4147-A177-3AD203B41FA5}">
                      <a16:colId xmlns:a16="http://schemas.microsoft.com/office/drawing/2014/main" val="1858882289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80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84489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</a:rPr>
                        <a:t>MONDAY</a:t>
                      </a:r>
                      <a:endParaRPr lang="en-IN" sz="18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MATH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SOCIAL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ENGLISH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27396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</a:rPr>
                        <a:t>TUESDAY</a:t>
                      </a:r>
                      <a:endParaRPr lang="en-IN" sz="18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MATH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SCIENCE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II LANGUAGE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844356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</a:rPr>
                        <a:t>WEDNESDAY</a:t>
                      </a:r>
                      <a:endParaRPr lang="en-IN" sz="18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MATH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SOCIAL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ENGLISH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16748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</a:rPr>
                        <a:t>THURSDAY</a:t>
                      </a:r>
                      <a:endParaRPr lang="en-IN" sz="18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MATH 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SCIENCE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II LANGUAGE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55995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</a:rPr>
                        <a:t>FRIDAY</a:t>
                      </a:r>
                      <a:endParaRPr lang="en-IN" sz="18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MATH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SOCIAL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ENGLISH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566419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</a:rPr>
                        <a:t>SATURDAY</a:t>
                      </a:r>
                      <a:endParaRPr lang="en-IN" sz="18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MATH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SCIENCE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lgerian" panose="04020705040A02060702" pitchFamily="82" charset="0"/>
                        </a:rPr>
                        <a:t>II LANGUAGE</a:t>
                      </a:r>
                      <a:endParaRPr lang="en-IN" sz="1800" dirty="0">
                        <a:latin typeface="Algerian" panose="04020705040A02060702" pitchFamily="82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15967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>
            <a:extLst>
              <a:ext uri="{FF2B5EF4-FFF2-40B4-BE49-F238E27FC236}">
                <a16:creationId xmlns:a16="http://schemas.microsoft.com/office/drawing/2014/main" id="{4AC91CD1-1280-175C-776F-C076503F7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63" y="1406525"/>
            <a:ext cx="2232025" cy="1511300"/>
          </a:xfrm>
          <a:prstGeom prst="wedgeEllipseCallout">
            <a:avLst>
              <a:gd name="adj1" fmla="val -55903"/>
              <a:gd name="adj2" fmla="val 75560"/>
            </a:avLst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215900" indent="-2111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Assessed on a 5 </a:t>
            </a:r>
            <a:r>
              <a:rPr lang="en-US" altLang="en-US" sz="1600" b="1">
                <a:solidFill>
                  <a:srgbClr val="000000"/>
                </a:solidFill>
                <a:latin typeface="Verdana" panose="020B0604030504040204" pitchFamily="34" charset="0"/>
              </a:rPr>
              <a:t>point</a:t>
            </a:r>
            <a:r>
              <a:rPr lang="en-US" altLang="en-US" sz="1600" b="1">
                <a:solidFill>
                  <a:srgbClr val="000000"/>
                </a:solidFill>
              </a:rPr>
              <a:t> grading scale.</a:t>
            </a:r>
          </a:p>
        </p:txBody>
      </p:sp>
      <p:cxnSp>
        <p:nvCxnSpPr>
          <p:cNvPr id="30724" name="Straight Connector 2">
            <a:extLst>
              <a:ext uri="{FF2B5EF4-FFF2-40B4-BE49-F238E27FC236}">
                <a16:creationId xmlns:a16="http://schemas.microsoft.com/office/drawing/2014/main" id="{D7A01478-DA9C-523E-7019-52BECBFE69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600" y="2205038"/>
            <a:ext cx="0" cy="503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5" name="Straight Connector 4">
            <a:extLst>
              <a:ext uri="{FF2B5EF4-FFF2-40B4-BE49-F238E27FC236}">
                <a16:creationId xmlns:a16="http://schemas.microsoft.com/office/drawing/2014/main" id="{ECA8E3BE-8592-1766-66DE-F10AA3CAC7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600" y="3716338"/>
            <a:ext cx="0" cy="4333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56456B29-5ADC-06E3-75F2-B23C5CEC7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39" y="0"/>
            <a:ext cx="5670349" cy="63862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>
            <a:extLst>
              <a:ext uri="{FF2B5EF4-FFF2-40B4-BE49-F238E27FC236}">
                <a16:creationId xmlns:a16="http://schemas.microsoft.com/office/drawing/2014/main" id="{9CE326E9-C5DC-71E1-534A-116865B7B512}"/>
              </a:ext>
            </a:extLst>
          </p:cNvPr>
          <p:cNvGrpSpPr>
            <a:grpSpLocks/>
          </p:cNvGrpSpPr>
          <p:nvPr/>
        </p:nvGrpSpPr>
        <p:grpSpPr bwMode="auto">
          <a:xfrm>
            <a:off x="2452688" y="2305050"/>
            <a:ext cx="1092200" cy="492125"/>
            <a:chOff x="790934" y="39932"/>
            <a:chExt cx="1092385" cy="492412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AB3F612F-DD2D-783E-F573-7BA72B985BD9}"/>
                </a:ext>
              </a:extLst>
            </p:cNvPr>
            <p:cNvSpPr/>
            <p:nvPr/>
          </p:nvSpPr>
          <p:spPr>
            <a:xfrm>
              <a:off x="790934" y="39932"/>
              <a:ext cx="1092385" cy="492412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381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4">
              <a:extLst>
                <a:ext uri="{FF2B5EF4-FFF2-40B4-BE49-F238E27FC236}">
                  <a16:creationId xmlns:a16="http://schemas.microsoft.com/office/drawing/2014/main" id="{F0A911CC-A5DE-76C0-5779-13795585646A}"/>
                </a:ext>
              </a:extLst>
            </p:cNvPr>
            <p:cNvSpPr txBox="1"/>
            <p:nvPr/>
          </p:nvSpPr>
          <p:spPr>
            <a:xfrm>
              <a:off x="805223" y="54228"/>
              <a:ext cx="1063805" cy="463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2385" tIns="21590" rIns="32385" bIns="2159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7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Group A</a:t>
              </a:r>
            </a:p>
          </p:txBody>
        </p:sp>
      </p:grpSp>
      <p:sp>
        <p:nvSpPr>
          <p:cNvPr id="4" name="Straight Connector 5">
            <a:extLst>
              <a:ext uri="{FF2B5EF4-FFF2-40B4-BE49-F238E27FC236}">
                <a16:creationId xmlns:a16="http://schemas.microsoft.com/office/drawing/2014/main" id="{62C92386-B76F-A3FD-63FB-E490C6BF5DF0}"/>
              </a:ext>
            </a:extLst>
          </p:cNvPr>
          <p:cNvSpPr/>
          <p:nvPr/>
        </p:nvSpPr>
        <p:spPr>
          <a:xfrm>
            <a:off x="2560638" y="2797175"/>
            <a:ext cx="341312" cy="3095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8019"/>
                </a:lnTo>
                <a:lnTo>
                  <a:pt x="340074" y="30801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772" name="Group 4">
            <a:extLst>
              <a:ext uri="{FF2B5EF4-FFF2-40B4-BE49-F238E27FC236}">
                <a16:creationId xmlns:a16="http://schemas.microsoft.com/office/drawing/2014/main" id="{AD75F9A7-6E46-04D6-68D0-0DE870F309D4}"/>
              </a:ext>
            </a:extLst>
          </p:cNvPr>
          <p:cNvGrpSpPr>
            <a:grpSpLocks/>
          </p:cNvGrpSpPr>
          <p:nvPr/>
        </p:nvGrpSpPr>
        <p:grpSpPr bwMode="auto">
          <a:xfrm>
            <a:off x="2901950" y="2874963"/>
            <a:ext cx="1098550" cy="461962"/>
            <a:chOff x="1240247" y="608888"/>
            <a:chExt cx="1098420" cy="462949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5A1D220F-0033-2EBF-95DD-84869B35CF81}"/>
                </a:ext>
              </a:extLst>
            </p:cNvPr>
            <p:cNvSpPr/>
            <p:nvPr/>
          </p:nvSpPr>
          <p:spPr>
            <a:xfrm>
              <a:off x="1240247" y="608888"/>
              <a:ext cx="1098420" cy="462949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  <a:ln w="381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ounded Rectangle 7">
              <a:extLst>
                <a:ext uri="{FF2B5EF4-FFF2-40B4-BE49-F238E27FC236}">
                  <a16:creationId xmlns:a16="http://schemas.microsoft.com/office/drawing/2014/main" id="{A6577B49-5F5A-F745-D674-B39859F9FE9B}"/>
                </a:ext>
              </a:extLst>
            </p:cNvPr>
            <p:cNvSpPr txBox="1"/>
            <p:nvPr/>
          </p:nvSpPr>
          <p:spPr>
            <a:xfrm>
              <a:off x="1254533" y="623206"/>
              <a:ext cx="1069848" cy="434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8575" tIns="19050" rIns="28575" bIns="190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5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Archery</a:t>
              </a:r>
            </a:p>
          </p:txBody>
        </p:sp>
      </p:grpSp>
      <p:sp>
        <p:nvSpPr>
          <p:cNvPr id="6" name="Straight Connector 8">
            <a:extLst>
              <a:ext uri="{FF2B5EF4-FFF2-40B4-BE49-F238E27FC236}">
                <a16:creationId xmlns:a16="http://schemas.microsoft.com/office/drawing/2014/main" id="{B273DF41-70F0-7E8E-079B-7E18A385D89D}"/>
              </a:ext>
            </a:extLst>
          </p:cNvPr>
          <p:cNvSpPr/>
          <p:nvPr/>
        </p:nvSpPr>
        <p:spPr>
          <a:xfrm>
            <a:off x="2560638" y="2797175"/>
            <a:ext cx="304800" cy="8858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84250"/>
                </a:lnTo>
                <a:lnTo>
                  <a:pt x="304223" y="8842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774" name="Group 6">
            <a:extLst>
              <a:ext uri="{FF2B5EF4-FFF2-40B4-BE49-F238E27FC236}">
                <a16:creationId xmlns:a16="http://schemas.microsoft.com/office/drawing/2014/main" id="{F64746B8-F9A8-93DC-15A3-9C48197D60E1}"/>
              </a:ext>
            </a:extLst>
          </p:cNvPr>
          <p:cNvGrpSpPr>
            <a:grpSpLocks/>
          </p:cNvGrpSpPr>
          <p:nvPr/>
        </p:nvGrpSpPr>
        <p:grpSpPr bwMode="auto">
          <a:xfrm>
            <a:off x="2865438" y="3462338"/>
            <a:ext cx="1143000" cy="439737"/>
            <a:chOff x="1204396" y="1196608"/>
            <a:chExt cx="1142271" cy="439973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C9BA3179-3090-6CB2-FFBC-E43BDC5B3CB9}"/>
                </a:ext>
              </a:extLst>
            </p:cNvPr>
            <p:cNvSpPr/>
            <p:nvPr/>
          </p:nvSpPr>
          <p:spPr>
            <a:xfrm>
              <a:off x="1204396" y="1196608"/>
              <a:ext cx="1142271" cy="439973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  <a:ln w="381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ounded Rectangle 10">
              <a:extLst>
                <a:ext uri="{FF2B5EF4-FFF2-40B4-BE49-F238E27FC236}">
                  <a16:creationId xmlns:a16="http://schemas.microsoft.com/office/drawing/2014/main" id="{6BE20E99-E5AC-B95B-D6F0-7B53E929FD99}"/>
                </a:ext>
              </a:extLst>
            </p:cNvPr>
            <p:cNvSpPr txBox="1"/>
            <p:nvPr/>
          </p:nvSpPr>
          <p:spPr>
            <a:xfrm>
              <a:off x="1217088" y="1209315"/>
              <a:ext cx="1116887" cy="414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8575" tIns="19050" rIns="28575" bIns="190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5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Yoga</a:t>
              </a:r>
            </a:p>
          </p:txBody>
        </p:sp>
      </p:grpSp>
      <p:sp>
        <p:nvSpPr>
          <p:cNvPr id="8" name="Straight Connector 11">
            <a:extLst>
              <a:ext uri="{FF2B5EF4-FFF2-40B4-BE49-F238E27FC236}">
                <a16:creationId xmlns:a16="http://schemas.microsoft.com/office/drawing/2014/main" id="{B3CF24EE-F75C-3617-7F52-862F7663E917}"/>
              </a:ext>
            </a:extLst>
          </p:cNvPr>
          <p:cNvSpPr/>
          <p:nvPr/>
        </p:nvSpPr>
        <p:spPr>
          <a:xfrm>
            <a:off x="2560638" y="2797175"/>
            <a:ext cx="404812" cy="14382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38052"/>
                </a:lnTo>
                <a:lnTo>
                  <a:pt x="403821" y="143805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776" name="Group 8">
            <a:extLst>
              <a:ext uri="{FF2B5EF4-FFF2-40B4-BE49-F238E27FC236}">
                <a16:creationId xmlns:a16="http://schemas.microsoft.com/office/drawing/2014/main" id="{E8E14BE8-6B9E-9A4E-7437-66CB4C02F9CB}"/>
              </a:ext>
            </a:extLst>
          </p:cNvPr>
          <p:cNvGrpSpPr>
            <a:grpSpLocks/>
          </p:cNvGrpSpPr>
          <p:nvPr/>
        </p:nvGrpSpPr>
        <p:grpSpPr bwMode="auto">
          <a:xfrm>
            <a:off x="2965450" y="4025900"/>
            <a:ext cx="1135063" cy="419100"/>
            <a:chOff x="1303994" y="1760736"/>
            <a:chExt cx="1135612" cy="419321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32EFE68F-778A-C43A-568E-FA3679340F95}"/>
                </a:ext>
              </a:extLst>
            </p:cNvPr>
            <p:cNvSpPr/>
            <p:nvPr/>
          </p:nvSpPr>
          <p:spPr>
            <a:xfrm>
              <a:off x="1303994" y="1760736"/>
              <a:ext cx="1135612" cy="419321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  <a:ln w="381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13">
              <a:extLst>
                <a:ext uri="{FF2B5EF4-FFF2-40B4-BE49-F238E27FC236}">
                  <a16:creationId xmlns:a16="http://schemas.microsoft.com/office/drawing/2014/main" id="{DD923759-5C96-B4F7-736C-E5EAE499D2C5}"/>
                </a:ext>
              </a:extLst>
            </p:cNvPr>
            <p:cNvSpPr txBox="1"/>
            <p:nvPr/>
          </p:nvSpPr>
          <p:spPr>
            <a:xfrm>
              <a:off x="1316700" y="1773443"/>
              <a:ext cx="1110200" cy="393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8575" tIns="19050" rIns="28575" bIns="190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5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Skating</a:t>
              </a:r>
            </a:p>
          </p:txBody>
        </p:sp>
      </p:grpSp>
      <p:sp>
        <p:nvSpPr>
          <p:cNvPr id="10" name="Straight Connector 14">
            <a:extLst>
              <a:ext uri="{FF2B5EF4-FFF2-40B4-BE49-F238E27FC236}">
                <a16:creationId xmlns:a16="http://schemas.microsoft.com/office/drawing/2014/main" id="{77C4EF37-94EE-6089-A89E-459AECE2B13C}"/>
              </a:ext>
            </a:extLst>
          </p:cNvPr>
          <p:cNvSpPr/>
          <p:nvPr/>
        </p:nvSpPr>
        <p:spPr>
          <a:xfrm>
            <a:off x="2560638" y="2797175"/>
            <a:ext cx="354012" cy="19764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75833"/>
                </a:lnTo>
                <a:lnTo>
                  <a:pt x="353415" y="19758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778" name="Group 10">
            <a:extLst>
              <a:ext uri="{FF2B5EF4-FFF2-40B4-BE49-F238E27FC236}">
                <a16:creationId xmlns:a16="http://schemas.microsoft.com/office/drawing/2014/main" id="{4104E6AA-65B5-8CCB-B510-AF3073E80C37}"/>
              </a:ext>
            </a:extLst>
          </p:cNvPr>
          <p:cNvGrpSpPr>
            <a:grpSpLocks/>
          </p:cNvGrpSpPr>
          <p:nvPr/>
        </p:nvGrpSpPr>
        <p:grpSpPr bwMode="auto">
          <a:xfrm>
            <a:off x="2914650" y="4541838"/>
            <a:ext cx="1262063" cy="463550"/>
            <a:chOff x="1253588" y="2276703"/>
            <a:chExt cx="1262216" cy="46294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D365655E-84A1-33A2-B1E7-91FE13D4D2AE}"/>
                </a:ext>
              </a:extLst>
            </p:cNvPr>
            <p:cNvSpPr/>
            <p:nvPr/>
          </p:nvSpPr>
          <p:spPr>
            <a:xfrm>
              <a:off x="1253588" y="2276703"/>
              <a:ext cx="1262216" cy="462949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  <a:ln w="381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ounded Rectangle 16">
              <a:extLst>
                <a:ext uri="{FF2B5EF4-FFF2-40B4-BE49-F238E27FC236}">
                  <a16:creationId xmlns:a16="http://schemas.microsoft.com/office/drawing/2014/main" id="{8E53CD73-3025-5B54-199C-0A245DCCF10C}"/>
                </a:ext>
              </a:extLst>
            </p:cNvPr>
            <p:cNvSpPr txBox="1"/>
            <p:nvPr/>
          </p:nvSpPr>
          <p:spPr>
            <a:xfrm>
              <a:off x="1267878" y="2290971"/>
              <a:ext cx="1233637" cy="434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8575" tIns="19050" rIns="28575" bIns="190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500" b="1" dirty="0">
                  <a:latin typeface="Verdana" pitchFamily="34" charset="0"/>
                  <a:ea typeface="Verdana" pitchFamily="34" charset="0"/>
                </a:rPr>
                <a:t>Karate</a:t>
              </a:r>
            </a:p>
          </p:txBody>
        </p:sp>
      </p:grpSp>
      <p:grpSp>
        <p:nvGrpSpPr>
          <p:cNvPr id="32779" name="Group 11">
            <a:extLst>
              <a:ext uri="{FF2B5EF4-FFF2-40B4-BE49-F238E27FC236}">
                <a16:creationId xmlns:a16="http://schemas.microsoft.com/office/drawing/2014/main" id="{FE60E50D-F069-5BE5-9A67-5992473D0B89}"/>
              </a:ext>
            </a:extLst>
          </p:cNvPr>
          <p:cNvGrpSpPr>
            <a:grpSpLocks/>
          </p:cNvGrpSpPr>
          <p:nvPr/>
        </p:nvGrpSpPr>
        <p:grpSpPr bwMode="auto">
          <a:xfrm>
            <a:off x="4513263" y="2305050"/>
            <a:ext cx="1093787" cy="492125"/>
            <a:chOff x="2852637" y="39932"/>
            <a:chExt cx="1092385" cy="492412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72F80DCC-AE0F-581D-6865-D94096E7070E}"/>
                </a:ext>
              </a:extLst>
            </p:cNvPr>
            <p:cNvSpPr/>
            <p:nvPr/>
          </p:nvSpPr>
          <p:spPr>
            <a:xfrm>
              <a:off x="2852637" y="39932"/>
              <a:ext cx="1092385" cy="492412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381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18">
              <a:extLst>
                <a:ext uri="{FF2B5EF4-FFF2-40B4-BE49-F238E27FC236}">
                  <a16:creationId xmlns:a16="http://schemas.microsoft.com/office/drawing/2014/main" id="{A72CC12C-8A77-0887-1D98-95C5EA54C9BB}"/>
                </a:ext>
              </a:extLst>
            </p:cNvPr>
            <p:cNvSpPr txBox="1"/>
            <p:nvPr/>
          </p:nvSpPr>
          <p:spPr>
            <a:xfrm>
              <a:off x="2866906" y="54228"/>
              <a:ext cx="1063848" cy="463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2385" tIns="21590" rIns="32385" bIns="2159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7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Group B</a:t>
              </a:r>
            </a:p>
          </p:txBody>
        </p:sp>
      </p:grpSp>
      <p:sp>
        <p:nvSpPr>
          <p:cNvPr id="13" name="Straight Connector 19">
            <a:extLst>
              <a:ext uri="{FF2B5EF4-FFF2-40B4-BE49-F238E27FC236}">
                <a16:creationId xmlns:a16="http://schemas.microsoft.com/office/drawing/2014/main" id="{F3B6CD72-D674-B3D9-2747-6B1CE49B9CA8}"/>
              </a:ext>
            </a:extLst>
          </p:cNvPr>
          <p:cNvSpPr/>
          <p:nvPr/>
        </p:nvSpPr>
        <p:spPr>
          <a:xfrm>
            <a:off x="4622800" y="2797175"/>
            <a:ext cx="339725" cy="3095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8019"/>
                </a:lnTo>
                <a:lnTo>
                  <a:pt x="340076" y="30801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781" name="Group 13">
            <a:extLst>
              <a:ext uri="{FF2B5EF4-FFF2-40B4-BE49-F238E27FC236}">
                <a16:creationId xmlns:a16="http://schemas.microsoft.com/office/drawing/2014/main" id="{624AF416-9411-0A29-8CD3-1F27A390B2C3}"/>
              </a:ext>
            </a:extLst>
          </p:cNvPr>
          <p:cNvGrpSpPr>
            <a:grpSpLocks/>
          </p:cNvGrpSpPr>
          <p:nvPr/>
        </p:nvGrpSpPr>
        <p:grpSpPr bwMode="auto">
          <a:xfrm>
            <a:off x="4962525" y="2874963"/>
            <a:ext cx="1098550" cy="461962"/>
            <a:chOff x="3301952" y="608888"/>
            <a:chExt cx="1098420" cy="462949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00CBCA1D-E8EE-1E60-4CF2-E8351B039483}"/>
                </a:ext>
              </a:extLst>
            </p:cNvPr>
            <p:cNvSpPr/>
            <p:nvPr/>
          </p:nvSpPr>
          <p:spPr>
            <a:xfrm>
              <a:off x="3301952" y="608888"/>
              <a:ext cx="1098420" cy="462949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  <a:ln w="381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21">
              <a:extLst>
                <a:ext uri="{FF2B5EF4-FFF2-40B4-BE49-F238E27FC236}">
                  <a16:creationId xmlns:a16="http://schemas.microsoft.com/office/drawing/2014/main" id="{7F57C4BA-DBBB-84CC-58ED-267EF9F9AAA3}"/>
                </a:ext>
              </a:extLst>
            </p:cNvPr>
            <p:cNvSpPr txBox="1"/>
            <p:nvPr/>
          </p:nvSpPr>
          <p:spPr>
            <a:xfrm>
              <a:off x="3316238" y="623206"/>
              <a:ext cx="1069848" cy="434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" tIns="16510" rIns="24765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3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Football</a:t>
              </a:r>
            </a:p>
          </p:txBody>
        </p:sp>
      </p:grpSp>
      <p:sp>
        <p:nvSpPr>
          <p:cNvPr id="15" name="Straight Connector 22">
            <a:extLst>
              <a:ext uri="{FF2B5EF4-FFF2-40B4-BE49-F238E27FC236}">
                <a16:creationId xmlns:a16="http://schemas.microsoft.com/office/drawing/2014/main" id="{2DDBCC21-0DFD-5627-F510-8EB56C40602F}"/>
              </a:ext>
            </a:extLst>
          </p:cNvPr>
          <p:cNvSpPr/>
          <p:nvPr/>
        </p:nvSpPr>
        <p:spPr>
          <a:xfrm>
            <a:off x="4622800" y="2797175"/>
            <a:ext cx="304800" cy="8858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84250"/>
                </a:lnTo>
                <a:lnTo>
                  <a:pt x="304225" y="8842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783" name="Group 15">
            <a:extLst>
              <a:ext uri="{FF2B5EF4-FFF2-40B4-BE49-F238E27FC236}">
                <a16:creationId xmlns:a16="http://schemas.microsoft.com/office/drawing/2014/main" id="{94DEEE34-7188-4783-C0E1-F161FC3DDE27}"/>
              </a:ext>
            </a:extLst>
          </p:cNvPr>
          <p:cNvGrpSpPr>
            <a:grpSpLocks/>
          </p:cNvGrpSpPr>
          <p:nvPr/>
        </p:nvGrpSpPr>
        <p:grpSpPr bwMode="auto">
          <a:xfrm>
            <a:off x="4927600" y="3462338"/>
            <a:ext cx="1141413" cy="439737"/>
            <a:chOff x="3266101" y="1196608"/>
            <a:chExt cx="1142271" cy="439973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A14F6EB-E53D-1E16-AA46-C6EB245A052F}"/>
                </a:ext>
              </a:extLst>
            </p:cNvPr>
            <p:cNvSpPr/>
            <p:nvPr/>
          </p:nvSpPr>
          <p:spPr>
            <a:xfrm>
              <a:off x="3266101" y="1196608"/>
              <a:ext cx="1142271" cy="439973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  <a:ln w="381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ed Rectangle 24">
              <a:extLst>
                <a:ext uri="{FF2B5EF4-FFF2-40B4-BE49-F238E27FC236}">
                  <a16:creationId xmlns:a16="http://schemas.microsoft.com/office/drawing/2014/main" id="{0AD4F925-2CE9-DEB8-6725-9B5067818D65}"/>
                </a:ext>
              </a:extLst>
            </p:cNvPr>
            <p:cNvSpPr txBox="1"/>
            <p:nvPr/>
          </p:nvSpPr>
          <p:spPr>
            <a:xfrm>
              <a:off x="3278811" y="1209315"/>
              <a:ext cx="1116852" cy="414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" tIns="16510" rIns="24765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3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Volleyball</a:t>
              </a:r>
            </a:p>
          </p:txBody>
        </p:sp>
      </p:grpSp>
      <p:sp>
        <p:nvSpPr>
          <p:cNvPr id="17" name="Straight Connector 25">
            <a:extLst>
              <a:ext uri="{FF2B5EF4-FFF2-40B4-BE49-F238E27FC236}">
                <a16:creationId xmlns:a16="http://schemas.microsoft.com/office/drawing/2014/main" id="{03EE587E-0317-5997-F6CF-6DA4CD989256}"/>
              </a:ext>
            </a:extLst>
          </p:cNvPr>
          <p:cNvSpPr/>
          <p:nvPr/>
        </p:nvSpPr>
        <p:spPr>
          <a:xfrm>
            <a:off x="4622800" y="2797175"/>
            <a:ext cx="325438" cy="14319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31126"/>
                </a:lnTo>
                <a:lnTo>
                  <a:pt x="325106" y="143112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785" name="Group 17">
            <a:extLst>
              <a:ext uri="{FF2B5EF4-FFF2-40B4-BE49-F238E27FC236}">
                <a16:creationId xmlns:a16="http://schemas.microsoft.com/office/drawing/2014/main" id="{63F79650-67EB-D700-D3A7-0E8545BE0327}"/>
              </a:ext>
            </a:extLst>
          </p:cNvPr>
          <p:cNvGrpSpPr>
            <a:grpSpLocks/>
          </p:cNvGrpSpPr>
          <p:nvPr/>
        </p:nvGrpSpPr>
        <p:grpSpPr bwMode="auto">
          <a:xfrm>
            <a:off x="4948238" y="4019550"/>
            <a:ext cx="1254125" cy="419100"/>
            <a:chOff x="3286982" y="1753810"/>
            <a:chExt cx="1254179" cy="419321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5F056EA-9E1D-9945-2503-A5348781028E}"/>
                </a:ext>
              </a:extLst>
            </p:cNvPr>
            <p:cNvSpPr/>
            <p:nvPr/>
          </p:nvSpPr>
          <p:spPr>
            <a:xfrm>
              <a:off x="3286982" y="1753810"/>
              <a:ext cx="1254179" cy="419321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  <a:ln w="381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ed Rectangle 27">
              <a:extLst>
                <a:ext uri="{FF2B5EF4-FFF2-40B4-BE49-F238E27FC236}">
                  <a16:creationId xmlns:a16="http://schemas.microsoft.com/office/drawing/2014/main" id="{F7F8C0A5-B94D-9BE4-89E6-63129D249EF1}"/>
                </a:ext>
              </a:extLst>
            </p:cNvPr>
            <p:cNvSpPr txBox="1"/>
            <p:nvPr/>
          </p:nvSpPr>
          <p:spPr>
            <a:xfrm>
              <a:off x="3299683" y="1766517"/>
              <a:ext cx="1228778" cy="393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" tIns="16510" rIns="24765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3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Basketball</a:t>
              </a:r>
            </a:p>
          </p:txBody>
        </p:sp>
      </p:grpSp>
      <p:sp>
        <p:nvSpPr>
          <p:cNvPr id="19" name="Straight Connector 28">
            <a:extLst>
              <a:ext uri="{FF2B5EF4-FFF2-40B4-BE49-F238E27FC236}">
                <a16:creationId xmlns:a16="http://schemas.microsoft.com/office/drawing/2014/main" id="{DC2F2B0E-6C8B-163F-D3A6-77A56E8BCE10}"/>
              </a:ext>
            </a:extLst>
          </p:cNvPr>
          <p:cNvSpPr/>
          <p:nvPr/>
        </p:nvSpPr>
        <p:spPr>
          <a:xfrm>
            <a:off x="4622800" y="2797175"/>
            <a:ext cx="339725" cy="19494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48227"/>
                </a:lnTo>
                <a:lnTo>
                  <a:pt x="340076" y="194822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8C2A33C-90B7-5923-A609-FA99A0F3CDE5}"/>
              </a:ext>
            </a:extLst>
          </p:cNvPr>
          <p:cNvSpPr/>
          <p:nvPr/>
        </p:nvSpPr>
        <p:spPr>
          <a:xfrm>
            <a:off x="4976813" y="4600575"/>
            <a:ext cx="1379537" cy="403225"/>
          </a:xfrm>
          <a:prstGeom prst="roundRect">
            <a:avLst>
              <a:gd name="adj" fmla="val 10000"/>
            </a:avLst>
          </a:prstGeom>
          <a:solidFill>
            <a:srgbClr val="92D050">
              <a:alpha val="90000"/>
            </a:srgbClr>
          </a:solidFill>
          <a:ln w="3810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b="1" dirty="0">
                <a:ln w="0"/>
                <a:solidFill>
                  <a:schemeClr val="tx1"/>
                </a:solidFill>
              </a:rPr>
              <a:t>Badminton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2788" name="TextBox 52">
            <a:extLst>
              <a:ext uri="{FF2B5EF4-FFF2-40B4-BE49-F238E27FC236}">
                <a16:creationId xmlns:a16="http://schemas.microsoft.com/office/drawing/2014/main" id="{223DD0A4-69B6-AD19-D8ED-C96CCAEED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868363"/>
            <a:ext cx="3940175" cy="5508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Physical Education</a:t>
            </a:r>
            <a:endParaRPr lang="en-IN" altLang="en-US" sz="32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1">
            <a:extLst>
              <a:ext uri="{FF2B5EF4-FFF2-40B4-BE49-F238E27FC236}">
                <a16:creationId xmlns:a16="http://schemas.microsoft.com/office/drawing/2014/main" id="{A8DE3D9E-CD2C-56B3-05D8-D9F009761F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-1606550" y="7980363"/>
            <a:ext cx="2127250" cy="358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IN" altLang="en-US">
                <a:solidFill>
                  <a:srgbClr val="FFFFFF"/>
                </a:solidFill>
              </a:rPr>
              <a:t>11/06/24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90FCE0E-872F-B90B-E41C-2B311B72C4FA}"/>
              </a:ext>
            </a:extLst>
          </p:cNvPr>
          <p:cNvSpPr/>
          <p:nvPr/>
        </p:nvSpPr>
        <p:spPr>
          <a:xfrm>
            <a:off x="1531938" y="2344738"/>
            <a:ext cx="2370137" cy="849312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Straight Connector 5">
            <a:extLst>
              <a:ext uri="{FF2B5EF4-FFF2-40B4-BE49-F238E27FC236}">
                <a16:creationId xmlns:a16="http://schemas.microsoft.com/office/drawing/2014/main" id="{0625F576-8BE2-3B10-1232-45A3B41E4AD2}"/>
              </a:ext>
            </a:extLst>
          </p:cNvPr>
          <p:cNvSpPr/>
          <p:nvPr/>
        </p:nvSpPr>
        <p:spPr>
          <a:xfrm>
            <a:off x="1716088" y="3232150"/>
            <a:ext cx="225425" cy="5635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63231"/>
                </a:lnTo>
                <a:lnTo>
                  <a:pt x="224901" y="56323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821" name="Group 4">
            <a:extLst>
              <a:ext uri="{FF2B5EF4-FFF2-40B4-BE49-F238E27FC236}">
                <a16:creationId xmlns:a16="http://schemas.microsoft.com/office/drawing/2014/main" id="{5BDAD258-E91C-687B-EFE8-D852D6A4AD17}"/>
              </a:ext>
            </a:extLst>
          </p:cNvPr>
          <p:cNvGrpSpPr>
            <a:grpSpLocks/>
          </p:cNvGrpSpPr>
          <p:nvPr/>
        </p:nvGrpSpPr>
        <p:grpSpPr bwMode="auto">
          <a:xfrm>
            <a:off x="1941513" y="3448050"/>
            <a:ext cx="1438275" cy="693738"/>
            <a:chOff x="2710129" y="910463"/>
            <a:chExt cx="1438205" cy="693557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96A0646-5ABF-7446-BDE2-88E32462A5D4}"/>
                </a:ext>
              </a:extLst>
            </p:cNvPr>
            <p:cNvSpPr/>
            <p:nvPr/>
          </p:nvSpPr>
          <p:spPr>
            <a:xfrm>
              <a:off x="2710129" y="910463"/>
              <a:ext cx="1438205" cy="693557"/>
            </a:xfrm>
            <a:prstGeom prst="roundRect">
              <a:avLst>
                <a:gd name="adj" fmla="val 10000"/>
              </a:avLst>
            </a:prstGeom>
            <a:solidFill>
              <a:srgbClr val="FF6699">
                <a:alpha val="8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A8E54C28-265A-73F7-7729-B264242076A4}"/>
                </a:ext>
              </a:extLst>
            </p:cNvPr>
            <p:cNvSpPr txBox="1"/>
            <p:nvPr/>
          </p:nvSpPr>
          <p:spPr>
            <a:xfrm>
              <a:off x="2730765" y="931096"/>
              <a:ext cx="1396932" cy="652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17780" rIns="2667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400" b="1" dirty="0">
                  <a:latin typeface="Algerian" pitchFamily="82" charset="0"/>
                  <a:ea typeface="Verdana" pitchFamily="34" charset="0"/>
                </a:rPr>
                <a:t>Vocal Music</a:t>
              </a:r>
            </a:p>
          </p:txBody>
        </p:sp>
      </p:grpSp>
      <p:sp>
        <p:nvSpPr>
          <p:cNvPr id="6" name="Straight Connector 8">
            <a:extLst>
              <a:ext uri="{FF2B5EF4-FFF2-40B4-BE49-F238E27FC236}">
                <a16:creationId xmlns:a16="http://schemas.microsoft.com/office/drawing/2014/main" id="{E660DA1D-2626-0157-A741-B3502950516E}"/>
              </a:ext>
            </a:extLst>
          </p:cNvPr>
          <p:cNvSpPr/>
          <p:nvPr/>
        </p:nvSpPr>
        <p:spPr>
          <a:xfrm>
            <a:off x="1716088" y="3232150"/>
            <a:ext cx="139700" cy="13874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87115"/>
                </a:lnTo>
                <a:lnTo>
                  <a:pt x="138711" y="138711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823" name="Group 8">
            <a:extLst>
              <a:ext uri="{FF2B5EF4-FFF2-40B4-BE49-F238E27FC236}">
                <a16:creationId xmlns:a16="http://schemas.microsoft.com/office/drawing/2014/main" id="{8AEDCE19-0B58-67DF-6886-2D8457AD5F8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427538"/>
            <a:ext cx="1582738" cy="815975"/>
            <a:chOff x="2623940" y="2601294"/>
            <a:chExt cx="1582742" cy="69355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448DF45-E634-FF81-34AB-BC30C6E22B8E}"/>
                </a:ext>
              </a:extLst>
            </p:cNvPr>
            <p:cNvSpPr/>
            <p:nvPr/>
          </p:nvSpPr>
          <p:spPr>
            <a:xfrm>
              <a:off x="2623940" y="2601294"/>
              <a:ext cx="1582742" cy="693557"/>
            </a:xfrm>
            <a:prstGeom prst="roundRect">
              <a:avLst>
                <a:gd name="adj" fmla="val 10000"/>
              </a:avLst>
            </a:prstGeom>
            <a:solidFill>
              <a:srgbClr val="FF6699">
                <a:alpha val="9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30CB25E7-5E81-1D9C-3DC8-96EBC0A441B6}"/>
                </a:ext>
              </a:extLst>
            </p:cNvPr>
            <p:cNvSpPr txBox="1"/>
            <p:nvPr/>
          </p:nvSpPr>
          <p:spPr>
            <a:xfrm>
              <a:off x="2644578" y="2621534"/>
              <a:ext cx="1541466" cy="65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17780" rIns="2667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sz="1400" b="1" dirty="0">
                  <a:latin typeface="Algerian" pitchFamily="82" charset="0"/>
                  <a:ea typeface="Verdana" pitchFamily="34" charset="0"/>
                </a:rPr>
                <a:t>Dance</a:t>
              </a:r>
            </a:p>
          </p:txBody>
        </p:sp>
      </p:grpSp>
      <p:sp>
        <p:nvSpPr>
          <p:cNvPr id="34824" name="TextBox 27">
            <a:extLst>
              <a:ext uri="{FF2B5EF4-FFF2-40B4-BE49-F238E27FC236}">
                <a16:creationId xmlns:a16="http://schemas.microsoft.com/office/drawing/2014/main" id="{38AF3D9B-8204-66EF-5EE4-A6DE928E2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2676525"/>
            <a:ext cx="22018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FF0000"/>
                </a:solidFill>
                <a:latin typeface="Algerian" panose="04020705040A02060702" pitchFamily="82" charset="0"/>
              </a:rPr>
              <a:t>Performing Arts</a:t>
            </a:r>
            <a:endParaRPr lang="en-IN" alt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4825" name="Rectangle 29">
            <a:extLst>
              <a:ext uri="{FF2B5EF4-FFF2-40B4-BE49-F238E27FC236}">
                <a16:creationId xmlns:a16="http://schemas.microsoft.com/office/drawing/2014/main" id="{7EED61D4-6CDB-64C4-F070-286C4F44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1104900"/>
            <a:ext cx="55483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Algerian" panose="04020705040A02060702" pitchFamily="82" charset="0"/>
              </a:rPr>
              <a:t>Art Education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Algerian" panose="04020705040A02060702" pitchFamily="82" charset="0"/>
              </a:rPr>
              <a:t> Performing Arts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DCB6DF6D-D8D1-6C35-FC42-7EEBF365E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6513"/>
            <a:ext cx="8469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1">
            <a:extLst>
              <a:ext uri="{FF2B5EF4-FFF2-40B4-BE49-F238E27FC236}">
                <a16:creationId xmlns:a16="http://schemas.microsoft.com/office/drawing/2014/main" id="{CB13FFB1-B2F3-19B4-2EBA-489DDE99DB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IN" altLang="en-US">
                <a:solidFill>
                  <a:srgbClr val="FFFFFF"/>
                </a:solidFill>
              </a:rPr>
              <a:t>11/06/24</a:t>
            </a:r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D1B0C45A-3F5B-6B88-94B8-AB804883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616075"/>
            <a:ext cx="7077075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2">
            <a:extLst>
              <a:ext uri="{FF2B5EF4-FFF2-40B4-BE49-F238E27FC236}">
                <a16:creationId xmlns:a16="http://schemas.microsoft.com/office/drawing/2014/main" id="{728AB232-7A9B-BD11-9236-0699F4F9131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2020888" y="742950"/>
            <a:ext cx="5072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>
                <a:latin typeface="comic" pitchFamily="80" charset="0"/>
              </a:rPr>
              <a:t>LEARNING SKILLS-4C’s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>
            <a:extLst>
              <a:ext uri="{FF2B5EF4-FFF2-40B4-BE49-F238E27FC236}">
                <a16:creationId xmlns:a16="http://schemas.microsoft.com/office/drawing/2014/main" id="{6D15D093-B4C4-24FA-B09F-DAD7F787DC34}"/>
              </a:ext>
            </a:extLst>
          </p:cNvPr>
          <p:cNvSpPr>
            <a:spLocks noChangeArrowheads="1"/>
          </p:cNvSpPr>
          <p:nvPr/>
        </p:nvSpPr>
        <p:spPr bwMode="auto">
          <a:xfrm rot="-420000">
            <a:off x="931863" y="630238"/>
            <a:ext cx="7126287" cy="5226050"/>
          </a:xfrm>
          <a:prstGeom prst="cloudCallout">
            <a:avLst>
              <a:gd name="adj1" fmla="val 90991"/>
              <a:gd name="adj2" fmla="val 231407"/>
            </a:avLst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F6E97FF-0685-4C0A-26F7-8646FDE04D05}"/>
              </a:ext>
            </a:extLst>
          </p:cNvPr>
          <p:cNvSpPr>
            <a:spLocks noChangeArrowheads="1"/>
          </p:cNvSpPr>
          <p:nvPr/>
        </p:nvSpPr>
        <p:spPr bwMode="auto">
          <a:xfrm rot="-900000">
            <a:off x="2195513" y="2008188"/>
            <a:ext cx="48355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b="1">
                <a:solidFill>
                  <a:srgbClr val="0D0D0D"/>
                </a:solidFill>
                <a:latin typeface="Algerian" panose="04020705040A02060702" pitchFamily="82" charset="0"/>
              </a:rPr>
              <a:t>"In the pursuit of academic excellence, there is no substitute for hard work, perseverance, and a willingness to go the extra mile. Success belongs to those who are willing to put in the effort."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0AEB5DC4-65FB-D93E-E255-57A202C2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43" y="598714"/>
            <a:ext cx="8345714" cy="134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IN" altLang="en-US" b="1" dirty="0">
                <a:solidFill>
                  <a:srgbClr val="000000"/>
                </a:solidFill>
              </a:rPr>
              <a:t>Active participation is mandatory for all the students for their overall </a:t>
            </a:r>
          </a:p>
          <a:p>
            <a:pPr eaLnBrk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en-IN" altLang="en-US" b="1" dirty="0">
                <a:solidFill>
                  <a:srgbClr val="000000"/>
                </a:solidFill>
              </a:rPr>
              <a:t>     Development.</a:t>
            </a:r>
          </a:p>
          <a:p>
            <a:pPr marL="285750" indent="-28575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Subject-wise club will be conducted and prior information will be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zh-CN" altLang="en-US" b="1" dirty="0">
                <a:solidFill>
                  <a:srgbClr val="000000"/>
                </a:solidFill>
              </a:rPr>
              <a:t>    </a:t>
            </a:r>
            <a:r>
              <a:rPr lang="en-US" altLang="en-US" b="1" dirty="0">
                <a:solidFill>
                  <a:srgbClr val="000000"/>
                </a:solidFill>
              </a:rPr>
              <a:t> given in Almanac</a:t>
            </a:r>
            <a:endParaRPr lang="en-IN" altLang="en-US" b="1" dirty="0">
              <a:solidFill>
                <a:srgbClr val="0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D6BA66A-3408-6E75-4199-DC1C7B970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3" y="1941286"/>
            <a:ext cx="7626635" cy="406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A0A911CA-70FA-E1A6-A6A0-7A0D2BDE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8925"/>
            <a:ext cx="7777162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23D8A1-0CB9-8768-84FF-EDEA61B141A0}"/>
              </a:ext>
            </a:extLst>
          </p:cNvPr>
          <p:cNvSpPr txBox="1"/>
          <p:nvPr/>
        </p:nvSpPr>
        <p:spPr>
          <a:xfrm>
            <a:off x="1042988" y="3860800"/>
            <a:ext cx="6180137" cy="1895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</a:rPr>
              <a:t>Science Olympiad Foundation(SOF)</a:t>
            </a:r>
          </a:p>
          <a:p>
            <a:pPr marL="285750" indent="-285750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</a:rPr>
              <a:t>National Cyber Olympiad(NCO)</a:t>
            </a:r>
          </a:p>
          <a:p>
            <a:pPr marL="285750" indent="-285750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</a:rPr>
              <a:t>National Science Olympiad(NSO)</a:t>
            </a:r>
          </a:p>
          <a:p>
            <a:pPr marL="285750" indent="-285750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</a:rPr>
              <a:t>International English Olympiad(IEO)</a:t>
            </a:r>
          </a:p>
          <a:p>
            <a:pPr marL="285750" indent="-285750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</a:rPr>
              <a:t>International Society for Knowledge Organization(ISKO)</a:t>
            </a:r>
          </a:p>
          <a:p>
            <a:pPr marL="285750" indent="-285750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</a:rPr>
              <a:t>International Mathematics Olympiad(IMO)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/>
              <a:t>s</a:t>
            </a:r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B0EB2D-DCD8-8CBF-CDE5-5525DA3C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19" y="1269319"/>
            <a:ext cx="6989908" cy="38832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1">
            <a:extLst>
              <a:ext uri="{FF2B5EF4-FFF2-40B4-BE49-F238E27FC236}">
                <a16:creationId xmlns:a16="http://schemas.microsoft.com/office/drawing/2014/main" id="{D2E6812B-4A4F-5CA1-FB58-E00B63B43C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IN" altLang="en-US">
                <a:solidFill>
                  <a:srgbClr val="FFFFFF"/>
                </a:solidFill>
              </a:rPr>
              <a:t>11/06/24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094860BF-7C5A-A8EC-6527-82355F6B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809625"/>
            <a:ext cx="648652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5060" name="AutoShape 2">
            <a:extLst>
              <a:ext uri="{FF2B5EF4-FFF2-40B4-BE49-F238E27FC236}">
                <a16:creationId xmlns:a16="http://schemas.microsoft.com/office/drawing/2014/main" id="{574DFD7B-FDB8-85AF-6305-D162AE99DC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33588" y="3582988"/>
            <a:ext cx="3175" cy="361950"/>
          </a:xfrm>
          <a:prstGeom prst="straightConnector1">
            <a:avLst/>
          </a:prstGeom>
          <a:noFill/>
          <a:ln w="38160" cap="sq">
            <a:solidFill>
              <a:srgbClr val="0070C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61" name="AutoShape 3">
            <a:extLst>
              <a:ext uri="{FF2B5EF4-FFF2-40B4-BE49-F238E27FC236}">
                <a16:creationId xmlns:a16="http://schemas.microsoft.com/office/drawing/2014/main" id="{BEC7C917-07B9-C1C6-A563-504C8ECF51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4963" y="3656013"/>
            <a:ext cx="3175" cy="288925"/>
          </a:xfrm>
          <a:prstGeom prst="straightConnector1">
            <a:avLst/>
          </a:prstGeom>
          <a:noFill/>
          <a:ln w="38160" cap="sq">
            <a:solidFill>
              <a:srgbClr val="0070C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62" name="AutoShape 4">
            <a:extLst>
              <a:ext uri="{FF2B5EF4-FFF2-40B4-BE49-F238E27FC236}">
                <a16:creationId xmlns:a16="http://schemas.microsoft.com/office/drawing/2014/main" id="{9D456EA3-F99E-48A4-0BDA-BB30D6DF3D9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72238" y="3621088"/>
            <a:ext cx="25400" cy="358775"/>
          </a:xfrm>
          <a:prstGeom prst="straightConnector1">
            <a:avLst/>
          </a:prstGeom>
          <a:noFill/>
          <a:ln w="38160" cap="sq">
            <a:solidFill>
              <a:srgbClr val="0070C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45063" name="Picture 6">
            <a:extLst>
              <a:ext uri="{FF2B5EF4-FFF2-40B4-BE49-F238E27FC236}">
                <a16:creationId xmlns:a16="http://schemas.microsoft.com/office/drawing/2014/main" id="{82AE6193-4DE5-0ACC-CB46-CB604441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767138"/>
            <a:ext cx="2420937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4" name="Picture 7">
            <a:extLst>
              <a:ext uri="{FF2B5EF4-FFF2-40B4-BE49-F238E27FC236}">
                <a16:creationId xmlns:a16="http://schemas.microsoft.com/office/drawing/2014/main" id="{16F04D76-08B6-E720-E9EC-51EC98819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3792538"/>
            <a:ext cx="2474912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5" name="Picture 8">
            <a:extLst>
              <a:ext uri="{FF2B5EF4-FFF2-40B4-BE49-F238E27FC236}">
                <a16:creationId xmlns:a16="http://schemas.microsoft.com/office/drawing/2014/main" id="{7820EB4A-FF0C-4A86-C7DD-AF3593F61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3865563"/>
            <a:ext cx="2474912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1">
            <a:extLst>
              <a:ext uri="{FF2B5EF4-FFF2-40B4-BE49-F238E27FC236}">
                <a16:creationId xmlns:a16="http://schemas.microsoft.com/office/drawing/2014/main" id="{254A61FB-3821-7E94-0CF6-3155E12BA9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IN" altLang="en-US">
                <a:solidFill>
                  <a:srgbClr val="FFFFFF"/>
                </a:solidFill>
              </a:rPr>
              <a:t>11/06/24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25BBA06-0428-B706-1F4D-696E0DC09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68" y="1422399"/>
            <a:ext cx="6717846" cy="41565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">
            <a:extLst>
              <a:ext uri="{FF2B5EF4-FFF2-40B4-BE49-F238E27FC236}">
                <a16:creationId xmlns:a16="http://schemas.microsoft.com/office/drawing/2014/main" id="{F513E95C-E25B-0C1E-F822-63E6FD7E3EA9}"/>
              </a:ext>
            </a:extLst>
          </p:cNvPr>
          <p:cNvGrpSpPr>
            <a:grpSpLocks/>
          </p:cNvGrpSpPr>
          <p:nvPr/>
        </p:nvGrpSpPr>
        <p:grpSpPr bwMode="auto">
          <a:xfrm>
            <a:off x="866775" y="744538"/>
            <a:ext cx="7372350" cy="4911725"/>
            <a:chOff x="546" y="469"/>
            <a:chExt cx="4644" cy="3094"/>
          </a:xfrm>
        </p:grpSpPr>
        <p:sp>
          <p:nvSpPr>
            <p:cNvPr id="47107" name="Rectangle 2">
              <a:extLst>
                <a:ext uri="{FF2B5EF4-FFF2-40B4-BE49-F238E27FC236}">
                  <a16:creationId xmlns:a16="http://schemas.microsoft.com/office/drawing/2014/main" id="{2CD51E56-702A-1F3B-BCC2-6169C04DB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469"/>
              <a:ext cx="1303" cy="499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  <a:latin typeface="Verdana" panose="020B0604030504040204" pitchFamily="34" charset="0"/>
                </a:rPr>
                <a:t>AREA</a:t>
              </a:r>
            </a:p>
          </p:txBody>
        </p:sp>
        <p:sp>
          <p:nvSpPr>
            <p:cNvPr id="47108" name="Rectangle 3">
              <a:extLst>
                <a:ext uri="{FF2B5EF4-FFF2-40B4-BE49-F238E27FC236}">
                  <a16:creationId xmlns:a16="http://schemas.microsoft.com/office/drawing/2014/main" id="{E6C37BBD-C20C-5F75-1F19-ED2823F3E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469"/>
              <a:ext cx="1593" cy="499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  <a:latin typeface="Verdana" panose="020B0604030504040204" pitchFamily="34" charset="0"/>
                </a:rPr>
                <a:t>INCHARGE</a:t>
              </a:r>
            </a:p>
          </p:txBody>
        </p:sp>
        <p:sp>
          <p:nvSpPr>
            <p:cNvPr id="47109" name="Rectangle 4">
              <a:extLst>
                <a:ext uri="{FF2B5EF4-FFF2-40B4-BE49-F238E27FC236}">
                  <a16:creationId xmlns:a16="http://schemas.microsoft.com/office/drawing/2014/main" id="{9B815AD5-A537-D290-6F6C-E85387272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469"/>
              <a:ext cx="1739" cy="499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  <a:latin typeface="Verdana" panose="020B0604030504040204" pitchFamily="34" charset="0"/>
                </a:rPr>
                <a:t>CONTACT NUMBERS</a:t>
              </a:r>
            </a:p>
          </p:txBody>
        </p:sp>
        <p:sp>
          <p:nvSpPr>
            <p:cNvPr id="47110" name="Rectangle 5">
              <a:extLst>
                <a:ext uri="{FF2B5EF4-FFF2-40B4-BE49-F238E27FC236}">
                  <a16:creationId xmlns:a16="http://schemas.microsoft.com/office/drawing/2014/main" id="{14712528-7B12-0659-3481-B72FF144B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971"/>
              <a:ext cx="1303" cy="288"/>
            </a:xfrm>
            <a:prstGeom prst="rect">
              <a:avLst/>
            </a:prstGeom>
            <a:solidFill>
              <a:srgbClr val="E7F3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C00000"/>
                  </a:solidFill>
                  <a:latin typeface="Verdana" panose="020B0604030504040204" pitchFamily="34" charset="0"/>
                </a:rPr>
                <a:t>TRANSPORT</a:t>
              </a:r>
            </a:p>
          </p:txBody>
        </p:sp>
        <p:sp>
          <p:nvSpPr>
            <p:cNvPr id="47111" name="Rectangle 6">
              <a:extLst>
                <a:ext uri="{FF2B5EF4-FFF2-40B4-BE49-F238E27FC236}">
                  <a16:creationId xmlns:a16="http://schemas.microsoft.com/office/drawing/2014/main" id="{9309848E-61A1-2A8B-1FBD-CBBF5ED76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971"/>
              <a:ext cx="1593" cy="288"/>
            </a:xfrm>
            <a:prstGeom prst="rect">
              <a:avLst/>
            </a:prstGeom>
            <a:solidFill>
              <a:srgbClr val="E7F3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Mr. PRABHAKAR</a:t>
              </a:r>
            </a:p>
          </p:txBody>
        </p:sp>
        <p:sp>
          <p:nvSpPr>
            <p:cNvPr id="47112" name="Rectangle 7">
              <a:extLst>
                <a:ext uri="{FF2B5EF4-FFF2-40B4-BE49-F238E27FC236}">
                  <a16:creationId xmlns:a16="http://schemas.microsoft.com/office/drawing/2014/main" id="{F7DDF05E-3960-2056-6983-AC70AA27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971"/>
              <a:ext cx="1739" cy="288"/>
            </a:xfrm>
            <a:prstGeom prst="rect">
              <a:avLst/>
            </a:prstGeom>
            <a:solidFill>
              <a:srgbClr val="E7F3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7997131415</a:t>
              </a:r>
            </a:p>
          </p:txBody>
        </p:sp>
        <p:sp>
          <p:nvSpPr>
            <p:cNvPr id="47113" name="Rectangle 8">
              <a:extLst>
                <a:ext uri="{FF2B5EF4-FFF2-40B4-BE49-F238E27FC236}">
                  <a16:creationId xmlns:a16="http://schemas.microsoft.com/office/drawing/2014/main" id="{6A5D8B6E-216F-B3A9-82BF-68CC2A370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1262"/>
              <a:ext cx="1303" cy="571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C00000"/>
                  </a:solidFill>
                  <a:latin typeface="Verdana" panose="020B0604030504040204" pitchFamily="34" charset="0"/>
                </a:rPr>
                <a:t>ACCOUNTS</a:t>
              </a:r>
            </a:p>
          </p:txBody>
        </p:sp>
        <p:sp>
          <p:nvSpPr>
            <p:cNvPr id="47114" name="Rectangle 9">
              <a:extLst>
                <a:ext uri="{FF2B5EF4-FFF2-40B4-BE49-F238E27FC236}">
                  <a16:creationId xmlns:a16="http://schemas.microsoft.com/office/drawing/2014/main" id="{AC3B4180-C1C6-1A46-CA09-F596740CD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1262"/>
              <a:ext cx="1593" cy="571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Mr. SURESH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Mrs KAVITHA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Mrs SHYAMALEE</a:t>
              </a:r>
            </a:p>
          </p:txBody>
        </p:sp>
        <p:sp>
          <p:nvSpPr>
            <p:cNvPr id="47115" name="Rectangle 10">
              <a:extLst>
                <a:ext uri="{FF2B5EF4-FFF2-40B4-BE49-F238E27FC236}">
                  <a16:creationId xmlns:a16="http://schemas.microsoft.com/office/drawing/2014/main" id="{ED1637D8-C7F8-EC76-C9CF-4C7FAC98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1262"/>
              <a:ext cx="1739" cy="571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9010105106</a:t>
              </a:r>
            </a:p>
          </p:txBody>
        </p:sp>
        <p:sp>
          <p:nvSpPr>
            <p:cNvPr id="47116" name="Rectangle 11">
              <a:extLst>
                <a:ext uri="{FF2B5EF4-FFF2-40B4-BE49-F238E27FC236}">
                  <a16:creationId xmlns:a16="http://schemas.microsoft.com/office/drawing/2014/main" id="{31C8C8BB-B474-4C61-8CBA-9B1A95C44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1834"/>
              <a:ext cx="1303" cy="288"/>
            </a:xfrm>
            <a:prstGeom prst="rect">
              <a:avLst/>
            </a:prstGeom>
            <a:solidFill>
              <a:srgbClr val="E7F3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C00000"/>
                  </a:solidFill>
                  <a:latin typeface="Verdana" panose="020B0604030504040204" pitchFamily="34" charset="0"/>
                </a:rPr>
                <a:t>MAINTENANCE</a:t>
              </a:r>
            </a:p>
          </p:txBody>
        </p:sp>
        <p:sp>
          <p:nvSpPr>
            <p:cNvPr id="47117" name="Rectangle 12">
              <a:extLst>
                <a:ext uri="{FF2B5EF4-FFF2-40B4-BE49-F238E27FC236}">
                  <a16:creationId xmlns:a16="http://schemas.microsoft.com/office/drawing/2014/main" id="{D4A964D7-F993-A827-634F-BD457466E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1834"/>
              <a:ext cx="1593" cy="288"/>
            </a:xfrm>
            <a:prstGeom prst="rect">
              <a:avLst/>
            </a:prstGeom>
            <a:solidFill>
              <a:srgbClr val="E7F3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Mr. FAZAL</a:t>
              </a:r>
            </a:p>
          </p:txBody>
        </p:sp>
        <p:sp>
          <p:nvSpPr>
            <p:cNvPr id="47118" name="Rectangle 13">
              <a:extLst>
                <a:ext uri="{FF2B5EF4-FFF2-40B4-BE49-F238E27FC236}">
                  <a16:creationId xmlns:a16="http://schemas.microsoft.com/office/drawing/2014/main" id="{CCF5320B-028F-D4DF-764C-5BB15BC28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1834"/>
              <a:ext cx="1739" cy="288"/>
            </a:xfrm>
            <a:prstGeom prst="rect">
              <a:avLst/>
            </a:prstGeom>
            <a:solidFill>
              <a:srgbClr val="E7F3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9849408877</a:t>
              </a:r>
            </a:p>
          </p:txBody>
        </p:sp>
        <p:sp>
          <p:nvSpPr>
            <p:cNvPr id="47119" name="Rectangle 14">
              <a:extLst>
                <a:ext uri="{FF2B5EF4-FFF2-40B4-BE49-F238E27FC236}">
                  <a16:creationId xmlns:a16="http://schemas.microsoft.com/office/drawing/2014/main" id="{43357AA7-C83D-C4B0-97D8-ECB964C46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2125"/>
              <a:ext cx="1303" cy="571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C00000"/>
                  </a:solidFill>
                  <a:latin typeface="Verdana" panose="020B0604030504040204" pitchFamily="34" charset="0"/>
                </a:rPr>
                <a:t>ADMIN</a:t>
              </a:r>
            </a:p>
          </p:txBody>
        </p:sp>
        <p:sp>
          <p:nvSpPr>
            <p:cNvPr id="47120" name="Rectangle 15">
              <a:extLst>
                <a:ext uri="{FF2B5EF4-FFF2-40B4-BE49-F238E27FC236}">
                  <a16:creationId xmlns:a16="http://schemas.microsoft.com/office/drawing/2014/main" id="{2CE4EEBD-B2F3-4762-114D-3CA7AF43D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125"/>
              <a:ext cx="1593" cy="571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Mr. SRIDHAR REDDY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Mrs. BHAVANI</a:t>
              </a:r>
            </a:p>
          </p:txBody>
        </p:sp>
        <p:sp>
          <p:nvSpPr>
            <p:cNvPr id="47121" name="Rectangle 16">
              <a:extLst>
                <a:ext uri="{FF2B5EF4-FFF2-40B4-BE49-F238E27FC236}">
                  <a16:creationId xmlns:a16="http://schemas.microsoft.com/office/drawing/2014/main" id="{BC22277F-6422-4EC0-D9E8-516054DEF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2125"/>
              <a:ext cx="1739" cy="571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9966028284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9000835242</a:t>
              </a:r>
            </a:p>
          </p:txBody>
        </p:sp>
        <p:sp>
          <p:nvSpPr>
            <p:cNvPr id="47122" name="Rectangle 17">
              <a:extLst>
                <a:ext uri="{FF2B5EF4-FFF2-40B4-BE49-F238E27FC236}">
                  <a16:creationId xmlns:a16="http://schemas.microsoft.com/office/drawing/2014/main" id="{33A7EACE-9353-1FFA-CAA2-77ACCE215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2699"/>
              <a:ext cx="1303" cy="571"/>
            </a:xfrm>
            <a:prstGeom prst="rect">
              <a:avLst/>
            </a:prstGeom>
            <a:solidFill>
              <a:srgbClr val="E7F3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C00000"/>
                  </a:solidFill>
                  <a:latin typeface="Verdana" panose="020B0604030504040204" pitchFamily="34" charset="0"/>
                </a:rPr>
                <a:t>FRONT OFFICE</a:t>
              </a:r>
            </a:p>
          </p:txBody>
        </p:sp>
        <p:sp>
          <p:nvSpPr>
            <p:cNvPr id="47123" name="Rectangle 18">
              <a:extLst>
                <a:ext uri="{FF2B5EF4-FFF2-40B4-BE49-F238E27FC236}">
                  <a16:creationId xmlns:a16="http://schemas.microsoft.com/office/drawing/2014/main" id="{E5526533-864E-BE4E-B4C2-08DAF449C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699"/>
              <a:ext cx="1593" cy="571"/>
            </a:xfrm>
            <a:prstGeom prst="rect">
              <a:avLst/>
            </a:prstGeom>
            <a:solidFill>
              <a:srgbClr val="E7F3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Mrs MOUNIKA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Mrs DEEPIKA</a:t>
              </a:r>
            </a:p>
          </p:txBody>
        </p:sp>
        <p:sp>
          <p:nvSpPr>
            <p:cNvPr id="47124" name="Rectangle 19">
              <a:extLst>
                <a:ext uri="{FF2B5EF4-FFF2-40B4-BE49-F238E27FC236}">
                  <a16:creationId xmlns:a16="http://schemas.microsoft.com/office/drawing/2014/main" id="{5BD0F273-43E2-32DC-5784-47B1EC7DF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2699"/>
              <a:ext cx="1739" cy="571"/>
            </a:xfrm>
            <a:prstGeom prst="rect">
              <a:avLst/>
            </a:prstGeom>
            <a:solidFill>
              <a:srgbClr val="E7F3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7730872621</a:t>
              </a:r>
            </a:p>
          </p:txBody>
        </p:sp>
        <p:sp>
          <p:nvSpPr>
            <p:cNvPr id="47125" name="Rectangle 20">
              <a:extLst>
                <a:ext uri="{FF2B5EF4-FFF2-40B4-BE49-F238E27FC236}">
                  <a16:creationId xmlns:a16="http://schemas.microsoft.com/office/drawing/2014/main" id="{926E3E94-DE28-BC1F-8D2D-E6A705B5A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3273"/>
              <a:ext cx="1303" cy="288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C00000"/>
                  </a:solidFill>
                  <a:latin typeface="Verdana" panose="020B0604030504040204" pitchFamily="34" charset="0"/>
                </a:rPr>
                <a:t>SPORTS DEPT.</a:t>
              </a:r>
            </a:p>
          </p:txBody>
        </p:sp>
        <p:sp>
          <p:nvSpPr>
            <p:cNvPr id="47126" name="Rectangle 21">
              <a:extLst>
                <a:ext uri="{FF2B5EF4-FFF2-40B4-BE49-F238E27FC236}">
                  <a16:creationId xmlns:a16="http://schemas.microsoft.com/office/drawing/2014/main" id="{F760A97E-FF6A-1E0D-0692-06179C15C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3273"/>
              <a:ext cx="1593" cy="288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Mr. SUDHAKAR</a:t>
              </a:r>
            </a:p>
          </p:txBody>
        </p:sp>
        <p:sp>
          <p:nvSpPr>
            <p:cNvPr id="47127" name="Rectangle 22">
              <a:extLst>
                <a:ext uri="{FF2B5EF4-FFF2-40B4-BE49-F238E27FC236}">
                  <a16:creationId xmlns:a16="http://schemas.microsoft.com/office/drawing/2014/main" id="{C4B1F68A-37ED-DBC7-1353-1590AE3EB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3273"/>
              <a:ext cx="1739" cy="288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Verdana" panose="020B0604030504040204" pitchFamily="34" charset="0"/>
                </a:rPr>
                <a:t>9963887998</a:t>
              </a:r>
            </a:p>
          </p:txBody>
        </p:sp>
        <p:sp>
          <p:nvSpPr>
            <p:cNvPr id="47128" name="Line 23">
              <a:extLst>
                <a:ext uri="{FF2B5EF4-FFF2-40B4-BE49-F238E27FC236}">
                  <a16:creationId xmlns:a16="http://schemas.microsoft.com/office/drawing/2014/main" id="{FACE278B-7D76-AF15-0AE9-990B40464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2" y="469"/>
              <a:ext cx="0" cy="309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4">
              <a:extLst>
                <a:ext uri="{FF2B5EF4-FFF2-40B4-BE49-F238E27FC236}">
                  <a16:creationId xmlns:a16="http://schemas.microsoft.com/office/drawing/2014/main" id="{9E116BA6-A825-EBAA-ECFC-2ECC40BEE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8" y="469"/>
              <a:ext cx="0" cy="309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5">
              <a:extLst>
                <a:ext uri="{FF2B5EF4-FFF2-40B4-BE49-F238E27FC236}">
                  <a16:creationId xmlns:a16="http://schemas.microsoft.com/office/drawing/2014/main" id="{30E27815-3AC7-51CF-2B48-E5C05CE09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971"/>
              <a:ext cx="4642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6">
              <a:extLst>
                <a:ext uri="{FF2B5EF4-FFF2-40B4-BE49-F238E27FC236}">
                  <a16:creationId xmlns:a16="http://schemas.microsoft.com/office/drawing/2014/main" id="{2B433EA7-B074-725D-8286-CD25088BD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262"/>
              <a:ext cx="4642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7">
              <a:extLst>
                <a:ext uri="{FF2B5EF4-FFF2-40B4-BE49-F238E27FC236}">
                  <a16:creationId xmlns:a16="http://schemas.microsoft.com/office/drawing/2014/main" id="{741F114B-6E8C-7C18-4A26-0C266B031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834"/>
              <a:ext cx="4642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28">
              <a:extLst>
                <a:ext uri="{FF2B5EF4-FFF2-40B4-BE49-F238E27FC236}">
                  <a16:creationId xmlns:a16="http://schemas.microsoft.com/office/drawing/2014/main" id="{409E0EC7-8784-BCDF-844F-C3BAC6456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2125"/>
              <a:ext cx="4642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29">
              <a:extLst>
                <a:ext uri="{FF2B5EF4-FFF2-40B4-BE49-F238E27FC236}">
                  <a16:creationId xmlns:a16="http://schemas.microsoft.com/office/drawing/2014/main" id="{D604E287-7ACB-AEE3-2B09-7E5018B37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2699"/>
              <a:ext cx="4642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Line 30">
              <a:extLst>
                <a:ext uri="{FF2B5EF4-FFF2-40B4-BE49-F238E27FC236}">
                  <a16:creationId xmlns:a16="http://schemas.microsoft.com/office/drawing/2014/main" id="{ECFAF945-EB71-050C-E5DB-450B2EF7B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3273"/>
              <a:ext cx="4642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Line 31">
              <a:extLst>
                <a:ext uri="{FF2B5EF4-FFF2-40B4-BE49-F238E27FC236}">
                  <a16:creationId xmlns:a16="http://schemas.microsoft.com/office/drawing/2014/main" id="{1A8CBE0E-3936-0CD3-F06F-3E32ED487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469"/>
              <a:ext cx="0" cy="309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Line 32">
              <a:extLst>
                <a:ext uri="{FF2B5EF4-FFF2-40B4-BE49-F238E27FC236}">
                  <a16:creationId xmlns:a16="http://schemas.microsoft.com/office/drawing/2014/main" id="{9CE9529A-A122-49F9-5C09-2EE39BA7D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1" y="469"/>
              <a:ext cx="0" cy="309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Line 33">
              <a:extLst>
                <a:ext uri="{FF2B5EF4-FFF2-40B4-BE49-F238E27FC236}">
                  <a16:creationId xmlns:a16="http://schemas.microsoft.com/office/drawing/2014/main" id="{5E25222D-1706-DB97-D27B-589E2AF5A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469"/>
              <a:ext cx="4642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Line 34">
              <a:extLst>
                <a:ext uri="{FF2B5EF4-FFF2-40B4-BE49-F238E27FC236}">
                  <a16:creationId xmlns:a16="http://schemas.microsoft.com/office/drawing/2014/main" id="{A4B4A82C-5959-FCFD-31ED-20DD09DAE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3564"/>
              <a:ext cx="4642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1">
            <a:extLst>
              <a:ext uri="{FF2B5EF4-FFF2-40B4-BE49-F238E27FC236}">
                <a16:creationId xmlns:a16="http://schemas.microsoft.com/office/drawing/2014/main" id="{26C97F88-89F1-2992-0426-A202E1A5BC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IN" altLang="en-US">
                <a:solidFill>
                  <a:srgbClr val="FFFFFF"/>
                </a:solidFill>
              </a:rPr>
              <a:t>11/06/24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AD6F554D-3880-C065-FB96-D5FFD479E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1">
            <a:extLst>
              <a:ext uri="{FF2B5EF4-FFF2-40B4-BE49-F238E27FC236}">
                <a16:creationId xmlns:a16="http://schemas.microsoft.com/office/drawing/2014/main" id="{B0D166DA-1383-9089-4D7B-4657FABC14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IN" altLang="en-US">
                <a:solidFill>
                  <a:srgbClr val="FFFFFF"/>
                </a:solidFill>
              </a:rPr>
              <a:t>11/06/24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FCD4D56-97AC-F439-16FE-CD1454A8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484313"/>
            <a:ext cx="6962775" cy="40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0" name="Text Box 2">
            <a:extLst>
              <a:ext uri="{FF2B5EF4-FFF2-40B4-BE49-F238E27FC236}">
                <a16:creationId xmlns:a16="http://schemas.microsoft.com/office/drawing/2014/main" id="{FB0C5A3C-890F-7FFE-0ED2-EBA526704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508000"/>
            <a:ext cx="6408737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latin typeface="Algerian" panose="04020705040A02060702" pitchFamily="82" charset="0"/>
              </a:rPr>
              <a:t>ZEE HIGH SCHool APP POWERED BY Edmatix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2800" b="1">
              <a:latin typeface="comic" pitchFamily="80" charset="0"/>
            </a:endParaRP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3337CA3B-26C5-CCFC-83E8-BACEB85A8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5181600"/>
            <a:ext cx="65532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CCCCFF"/>
                </a:solidFill>
                <a:latin typeface="Arial" panose="020B0604020202020204" pitchFamily="34" charset="0"/>
                <a:hlinkClick r:id="rId3"/>
              </a:rPr>
              <a:t>https://itunes.apple.com/in/app/edmatix-parents-app/id1460578434?mt=8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">
            <a:extLst>
              <a:ext uri="{FF2B5EF4-FFF2-40B4-BE49-F238E27FC236}">
                <a16:creationId xmlns:a16="http://schemas.microsoft.com/office/drawing/2014/main" id="{3758934B-92FC-DEA5-53C0-83A681F8D950}"/>
              </a:ext>
            </a:extLst>
          </p:cNvPr>
          <p:cNvGrpSpPr>
            <a:grpSpLocks/>
          </p:cNvGrpSpPr>
          <p:nvPr/>
        </p:nvGrpSpPr>
        <p:grpSpPr bwMode="auto">
          <a:xfrm>
            <a:off x="804863" y="384175"/>
            <a:ext cx="7316787" cy="1860550"/>
            <a:chOff x="507" y="242"/>
            <a:chExt cx="4609" cy="1172"/>
          </a:xfrm>
        </p:grpSpPr>
        <p:pic>
          <p:nvPicPr>
            <p:cNvPr id="51204" name="Picture 2">
              <a:extLst>
                <a:ext uri="{FF2B5EF4-FFF2-40B4-BE49-F238E27FC236}">
                  <a16:creationId xmlns:a16="http://schemas.microsoft.com/office/drawing/2014/main" id="{F46D210D-48F6-E858-49A6-BB78A8E0FE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" y="242"/>
              <a:ext cx="4609" cy="1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05" name="Text Box 3">
              <a:extLst>
                <a:ext uri="{FF2B5EF4-FFF2-40B4-BE49-F238E27FC236}">
                  <a16:creationId xmlns:a16="http://schemas.microsoft.com/office/drawing/2014/main" id="{52370783-59B6-9774-2F60-7914C3420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" y="320"/>
              <a:ext cx="4542" cy="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3600" b="1" u="sng">
                  <a:solidFill>
                    <a:srgbClr val="000000"/>
                  </a:solidFill>
                </a:rPr>
                <a:t>Fees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</a:rPr>
                <a:t> </a:t>
              </a:r>
              <a:r>
                <a:rPr lang="en-US" altLang="en-US" sz="2800">
                  <a:solidFill>
                    <a:srgbClr val="000000"/>
                  </a:solidFill>
                </a:rPr>
                <a:t>Tuition 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</a:rPr>
                <a:t>Transport </a:t>
              </a:r>
            </a:p>
          </p:txBody>
        </p:sp>
      </p:grpSp>
      <p:pic>
        <p:nvPicPr>
          <p:cNvPr id="51203" name="Picture 4">
            <a:extLst>
              <a:ext uri="{FF2B5EF4-FFF2-40B4-BE49-F238E27FC236}">
                <a16:creationId xmlns:a16="http://schemas.microsoft.com/office/drawing/2014/main" id="{E1EFDA8B-526F-CCB4-6E54-9847FB387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078038"/>
            <a:ext cx="3713163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1">
            <a:extLst>
              <a:ext uri="{FF2B5EF4-FFF2-40B4-BE49-F238E27FC236}">
                <a16:creationId xmlns:a16="http://schemas.microsoft.com/office/drawing/2014/main" id="{CEB5B23E-3FFC-1097-9298-732446E56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6425"/>
            <a:ext cx="4267200" cy="990600"/>
          </a:xfrm>
          <a:prstGeom prst="flowChartPreparation">
            <a:avLst/>
          </a:prstGeom>
          <a:solidFill>
            <a:srgbClr val="FFFF00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b="1">
                <a:solidFill>
                  <a:srgbClr val="000000"/>
                </a:solidFill>
                <a:latin typeface="Verdana" panose="020B0604030504040204" pitchFamily="34" charset="0"/>
              </a:rPr>
              <a:t>COMMUNICATION</a:t>
            </a:r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E680ED86-54F7-BA47-AE03-61F525AEE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597025"/>
            <a:ext cx="6400800" cy="406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09ADFDD0-3D84-C0BA-AE56-889716231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88913"/>
            <a:ext cx="82327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>
            <a:extLst>
              <a:ext uri="{FF2B5EF4-FFF2-40B4-BE49-F238E27FC236}">
                <a16:creationId xmlns:a16="http://schemas.microsoft.com/office/drawing/2014/main" id="{E7DE80BC-995E-97B0-79F5-688D38B3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084763"/>
            <a:ext cx="640873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" pitchFamily="80" charset="0"/>
              </a:rPr>
              <a:t>Grade X –  2014-15 to 2023-24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" pitchFamily="80" charset="0"/>
              </a:rPr>
              <a:t>Ten Batches 100% Result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" pitchFamily="80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97FCDF4C-0A38-BA4E-C857-1C90E64AD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pic>
        <p:nvPicPr>
          <p:cNvPr id="55299" name="Picture 2">
            <a:extLst>
              <a:ext uri="{FF2B5EF4-FFF2-40B4-BE49-F238E27FC236}">
                <a16:creationId xmlns:a16="http://schemas.microsoft.com/office/drawing/2014/main" id="{CE88E395-02E4-ED77-1E38-8672727F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303338"/>
            <a:ext cx="38290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0" name="Text Box 3">
            <a:extLst>
              <a:ext uri="{FF2B5EF4-FFF2-40B4-BE49-F238E27FC236}">
                <a16:creationId xmlns:a16="http://schemas.microsoft.com/office/drawing/2014/main" id="{E59B82C2-9BC9-C2FD-E325-719B0EB0F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71450"/>
            <a:ext cx="6705600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en-IN" altLang="en-US" b="1" dirty="0">
              <a:solidFill>
                <a:srgbClr val="000000"/>
              </a:solidFill>
              <a:latin typeface="comic" pitchFamily="80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2400" b="1" dirty="0" err="1">
                <a:solidFill>
                  <a:srgbClr val="000000"/>
                </a:solidFill>
                <a:latin typeface="comic" pitchFamily="80" charset="0"/>
              </a:rPr>
              <a:t>Incharge</a:t>
            </a:r>
            <a:r>
              <a:rPr lang="en-IN" altLang="en-US" sz="2400" b="1" dirty="0">
                <a:solidFill>
                  <a:srgbClr val="000000"/>
                </a:solidFill>
                <a:latin typeface="comic" pitchFamily="80" charset="0"/>
              </a:rPr>
              <a:t> - A day with Parents</a:t>
            </a:r>
          </a:p>
        </p:txBody>
      </p:sp>
      <p:sp>
        <p:nvSpPr>
          <p:cNvPr id="55301" name="AutoShape 4">
            <a:extLst>
              <a:ext uri="{FF2B5EF4-FFF2-40B4-BE49-F238E27FC236}">
                <a16:creationId xmlns:a16="http://schemas.microsoft.com/office/drawing/2014/main" id="{6920A26C-27B4-887C-45C3-83B284EC1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133600"/>
            <a:ext cx="3167063" cy="2808288"/>
          </a:xfrm>
          <a:prstGeom prst="wedgeEllipseCallout">
            <a:avLst>
              <a:gd name="adj1" fmla="val 54602"/>
              <a:gd name="adj2" fmla="val -49759"/>
            </a:avLst>
          </a:prstGeom>
          <a:solidFill>
            <a:srgbClr val="F1F9F9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55302" name="Rectangle 5">
            <a:extLst>
              <a:ext uri="{FF2B5EF4-FFF2-40B4-BE49-F238E27FC236}">
                <a16:creationId xmlns:a16="http://schemas.microsoft.com/office/drawing/2014/main" id="{7C80CDFC-9CFE-B079-1FFF-CA2C6F9F8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1036638"/>
            <a:ext cx="44958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br>
              <a:rPr lang="en-IN" altLang="en-US" dirty="0">
                <a:solidFill>
                  <a:srgbClr val="000000"/>
                </a:solidFill>
                <a:latin typeface="Algerian" panose="04020705040A02060702" pitchFamily="82" charset="0"/>
              </a:rPr>
            </a:br>
            <a:br>
              <a:rPr lang="en-IN" altLang="en-US" dirty="0">
                <a:solidFill>
                  <a:srgbClr val="000000"/>
                </a:solidFill>
                <a:latin typeface="Algerian" panose="04020705040A02060702" pitchFamily="82" charset="0"/>
              </a:rPr>
            </a:br>
            <a:br>
              <a:rPr lang="en-IN" altLang="en-US" dirty="0">
                <a:solidFill>
                  <a:srgbClr val="000000"/>
                </a:solidFill>
                <a:latin typeface="Algerian" panose="04020705040A02060702" pitchFamily="82" charset="0"/>
              </a:rPr>
            </a:br>
            <a:br>
              <a:rPr lang="en-IN" altLang="en-US" dirty="0">
                <a:solidFill>
                  <a:srgbClr val="000000"/>
                </a:solidFill>
                <a:latin typeface="Algerian" panose="04020705040A02060702" pitchFamily="82" charset="0"/>
              </a:rPr>
            </a:br>
            <a:br>
              <a:rPr lang="en-IN" altLang="en-US" dirty="0">
                <a:solidFill>
                  <a:srgbClr val="000000"/>
                </a:solidFill>
                <a:latin typeface="Algerian" panose="04020705040A02060702" pitchFamily="82" charset="0"/>
              </a:rPr>
            </a:br>
            <a:r>
              <a:rPr lang="en-IN" altLang="en-US" sz="1600" dirty="0">
                <a:solidFill>
                  <a:srgbClr val="000000"/>
                </a:solidFill>
                <a:latin typeface="Algerian" panose="04020705040A02060702" pitchFamily="82" charset="0"/>
              </a:rPr>
              <a:t>WEDNESDAY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sz="1600" dirty="0">
                <a:solidFill>
                  <a:srgbClr val="000000"/>
                </a:solidFill>
                <a:latin typeface="Algerian" panose="04020705040A02060702" pitchFamily="82" charset="0"/>
              </a:rPr>
              <a:t>&amp;Saturday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sz="1600" dirty="0">
                <a:solidFill>
                  <a:srgbClr val="000000"/>
                </a:solidFill>
                <a:latin typeface="Algerian" panose="04020705040A02060702" pitchFamily="82" charset="0"/>
              </a:rPr>
              <a:t>Between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sz="1600" dirty="0">
                <a:solidFill>
                  <a:srgbClr val="000000"/>
                </a:solidFill>
                <a:latin typeface="Algerian" panose="04020705040A02060702" pitchFamily="82" charset="0"/>
              </a:rPr>
              <a:t>10 </a:t>
            </a:r>
            <a:r>
              <a:rPr lang="en-IN" altLang="en-US" sz="1600" dirty="0" err="1">
                <a:solidFill>
                  <a:srgbClr val="000000"/>
                </a:solidFill>
                <a:latin typeface="Algerian" panose="04020705040A02060702" pitchFamily="82" charset="0"/>
              </a:rPr>
              <a:t>a.m</a:t>
            </a:r>
            <a:r>
              <a:rPr lang="en-IN" altLang="en-US" sz="16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sz="1600" dirty="0">
                <a:solidFill>
                  <a:srgbClr val="000000"/>
                </a:solidFill>
                <a:latin typeface="Algerian" panose="04020705040A02060702" pitchFamily="82" charset="0"/>
              </a:rPr>
              <a:t>&amp;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600">
                <a:solidFill>
                  <a:srgbClr val="000000"/>
                </a:solidFill>
                <a:latin typeface="Algerian" panose="04020705040A02060702" pitchFamily="82" charset="0"/>
              </a:rPr>
              <a:t>2.0</a:t>
            </a:r>
            <a:r>
              <a:rPr lang="en-IN" altLang="en-US" sz="1600">
                <a:solidFill>
                  <a:srgbClr val="000000"/>
                </a:solidFill>
                <a:latin typeface="Algerian" panose="04020705040A02060702" pitchFamily="82" charset="0"/>
              </a:rPr>
              <a:t>0 </a:t>
            </a:r>
            <a:r>
              <a:rPr lang="en-IN" altLang="en-US" sz="1600" dirty="0" err="1">
                <a:solidFill>
                  <a:srgbClr val="000000"/>
                </a:solidFill>
                <a:latin typeface="Algerian" panose="04020705040A02060702" pitchFamily="82" charset="0"/>
              </a:rPr>
              <a:t>p.m</a:t>
            </a:r>
            <a:endParaRPr lang="en-IN" altLang="en-US" sz="1600" dirty="0">
              <a:solidFill>
                <a:srgbClr val="000000"/>
              </a:solidFill>
              <a:latin typeface="Algerian" panose="04020705040A02060702" pitchFamily="82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sz="1600" dirty="0">
                <a:solidFill>
                  <a:srgbClr val="000000"/>
                </a:solidFill>
                <a:latin typeface="Algerian" panose="04020705040A02060702" pitchFamily="82" charset="0"/>
              </a:rPr>
              <a:t> For prior appointment   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sz="1600" dirty="0">
                <a:solidFill>
                  <a:srgbClr val="000000"/>
                </a:solidFill>
                <a:latin typeface="Algerian" panose="04020705040A02060702" pitchFamily="82" charset="0"/>
              </a:rPr>
              <a:t>contact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sz="1600" dirty="0">
                <a:solidFill>
                  <a:srgbClr val="000000"/>
                </a:solidFill>
                <a:latin typeface="Algerian" panose="04020705040A02060702" pitchFamily="82" charset="0"/>
              </a:rPr>
              <a:t>Front Office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>
            <a:extLst>
              <a:ext uri="{FF2B5EF4-FFF2-40B4-BE49-F238E27FC236}">
                <a16:creationId xmlns:a16="http://schemas.microsoft.com/office/drawing/2014/main" id="{E9B6EE03-98E3-38D6-748E-3DF23A305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1650"/>
            <a:ext cx="65436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7" name="Oval 1">
            <a:extLst>
              <a:ext uri="{FF2B5EF4-FFF2-40B4-BE49-F238E27FC236}">
                <a16:creationId xmlns:a16="http://schemas.microsoft.com/office/drawing/2014/main" id="{D1E67ACF-705A-0171-10A5-989886906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492375"/>
            <a:ext cx="2305050" cy="1512888"/>
          </a:xfrm>
          <a:prstGeom prst="ellipse">
            <a:avLst/>
          </a:prstGeom>
          <a:solidFill>
            <a:srgbClr val="5381BD"/>
          </a:solidFill>
          <a:ln w="9525" algn="ctr">
            <a:solidFill>
              <a:srgbClr val="5381BD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Arial Black" panose="020B0A04020102020204" pitchFamily="34" charset="0"/>
              </a:rPr>
              <a:t>SPORTS COACHING</a:t>
            </a:r>
            <a:endParaRPr lang="en-IN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D9FB17-74BA-6CA2-8152-2F32C99DA6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IN" altLang="en-US"/>
              <a:t>11/06/24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A016ED7-A5B4-464F-C76C-FE247133A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3" y="954486"/>
            <a:ext cx="7266214" cy="49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53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AE12D8B0-2C43-799E-ED78-491C1E397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84313"/>
            <a:ext cx="7143750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b="1">
                <a:solidFill>
                  <a:srgbClr val="000000"/>
                </a:solidFill>
                <a:latin typeface="Algerian" panose="04020705040A02060702" pitchFamily="82" charset="0"/>
              </a:rPr>
              <a:t>BE INVOLVED: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IN" altLang="en-US" b="1">
              <a:solidFill>
                <a:srgbClr val="000000"/>
              </a:solidFill>
              <a:latin typeface="Algerian" panose="04020705040A02060702" pitchFamily="82" charset="0"/>
            </a:endParaRPr>
          </a:p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en-IN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Please check the almanac regularly and acknowledge.</a:t>
            </a:r>
          </a:p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en-IN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Please check their books regularly and keep us informed. In case of  long absence , send a note through almanac so that teacher  with your  support can get the work completed by the child.</a:t>
            </a:r>
          </a:p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en-IN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Edmatix Parent app.</a:t>
            </a:r>
          </a:p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en-IN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If any concern kindly communicate through almanac.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IN" altLang="en-US" b="1">
              <a:solidFill>
                <a:srgbClr val="000000"/>
              </a:solidFill>
              <a:latin typeface="Algerian" panose="04020705040A02060702" pitchFamily="82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IN" altLang="en-US" b="1">
              <a:solidFill>
                <a:srgbClr val="000000"/>
              </a:solidFill>
              <a:latin typeface="Algerian" panose="04020705040A02060702" pitchFamily="82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IN" altLang="en-US" b="1">
              <a:solidFill>
                <a:srgbClr val="000000"/>
              </a:solidFill>
              <a:latin typeface="Algerian" panose="04020705040A02060702" pitchFamily="82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IN" altLang="en-US" b="1">
              <a:solidFill>
                <a:srgbClr val="000000"/>
              </a:solidFill>
              <a:latin typeface="Algerian" panose="04020705040A02060702" pitchFamily="82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b="1">
                <a:solidFill>
                  <a:srgbClr val="000000"/>
                </a:solidFill>
                <a:latin typeface="Algerian" panose="04020705040A02060702" pitchFamily="82" charset="0"/>
              </a:rPr>
              <a:t>SUPPORT:  </a:t>
            </a:r>
            <a:r>
              <a:rPr lang="en-IN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SCHOOL RULES AND GOALS</a:t>
            </a: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911D12E-FC8A-463F-B163-095BD1597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-642938"/>
            <a:ext cx="31242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sz="2400" b="1">
                <a:solidFill>
                  <a:srgbClr val="000000"/>
                </a:solidFill>
              </a:rPr>
              <a:t>YOUR  SUPPORT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>
            <a:extLst>
              <a:ext uri="{FF2B5EF4-FFF2-40B4-BE49-F238E27FC236}">
                <a16:creationId xmlns:a16="http://schemas.microsoft.com/office/drawing/2014/main" id="{0BD2C293-995F-2BE5-0034-EF94ACB1F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31900"/>
            <a:ext cx="1643063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2" name="Picture 2">
            <a:extLst>
              <a:ext uri="{FF2B5EF4-FFF2-40B4-BE49-F238E27FC236}">
                <a16:creationId xmlns:a16="http://schemas.microsoft.com/office/drawing/2014/main" id="{950A7432-69CC-0267-AAAD-F1B47769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732088"/>
            <a:ext cx="18573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id="{CD32DBFB-7B35-EAEE-BBBC-1CED0668D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375025"/>
            <a:ext cx="140493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B6F9D990-C7A9-7839-214F-24F2BDC97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374650"/>
            <a:ext cx="6477000" cy="703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education of a child involves three major components: Teacher, Student and Parent.”</a:t>
            </a:r>
          </a:p>
        </p:txBody>
      </p:sp>
      <p:pic>
        <p:nvPicPr>
          <p:cNvPr id="61446" name="Picture 5">
            <a:extLst>
              <a:ext uri="{FF2B5EF4-FFF2-40B4-BE49-F238E27FC236}">
                <a16:creationId xmlns:a16="http://schemas.microsoft.com/office/drawing/2014/main" id="{03592633-3556-7931-B465-B8F8F5718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700338"/>
            <a:ext cx="13954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7" name="Picture 6">
            <a:extLst>
              <a:ext uri="{FF2B5EF4-FFF2-40B4-BE49-F238E27FC236}">
                <a16:creationId xmlns:a16="http://schemas.microsoft.com/office/drawing/2014/main" id="{4FF9CB52-771E-ACEB-3A81-46028A69D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627563"/>
            <a:ext cx="16462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8" name="Picture 7">
            <a:extLst>
              <a:ext uri="{FF2B5EF4-FFF2-40B4-BE49-F238E27FC236}">
                <a16:creationId xmlns:a16="http://schemas.microsoft.com/office/drawing/2014/main" id="{70B99145-F376-5A9D-79D5-1D1CF232F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359275"/>
            <a:ext cx="1646238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9" name="Oval 8">
            <a:extLst>
              <a:ext uri="{FF2B5EF4-FFF2-40B4-BE49-F238E27FC236}">
                <a16:creationId xmlns:a16="http://schemas.microsoft.com/office/drawing/2014/main" id="{189FA484-1CD7-6D06-A76A-609B83BD7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3517900"/>
            <a:ext cx="2071687" cy="2214563"/>
          </a:xfrm>
          <a:prstGeom prst="ellipse">
            <a:avLst/>
          </a:prstGeom>
          <a:noFill/>
          <a:ln w="12600" cap="sq">
            <a:solidFill>
              <a:srgbClr val="BBE0E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3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3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6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9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E9EA394F-9902-A5DF-9803-71A69427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362200"/>
            <a:ext cx="56292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IN" altLang="en-US" sz="9600">
                <a:solidFill>
                  <a:srgbClr val="000000"/>
                </a:solidFill>
                <a:latin typeface="Brush Script MT" panose="03060802040406070304" pitchFamily="66" charset="0"/>
              </a:rPr>
              <a:t>Thank You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B92DA424-97E6-CC73-AC4E-5DC94EBB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7632700" cy="548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018E02CC-F35E-6A3C-92D2-DAD79D6E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88913"/>
            <a:ext cx="82327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2">
            <a:extLst>
              <a:ext uri="{FF2B5EF4-FFF2-40B4-BE49-F238E27FC236}">
                <a16:creationId xmlns:a16="http://schemas.microsoft.com/office/drawing/2014/main" id="{088B2F43-E569-0D8C-B5E7-EC6B3BF5B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084763"/>
            <a:ext cx="640873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" pitchFamily="80" charset="0"/>
              </a:rPr>
              <a:t>Grade XII –  2017-18 to 2023-24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" pitchFamily="80" charset="0"/>
              </a:rPr>
              <a:t>Six Batches 100% Result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" pitchFamily="80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98DD57EF-0D83-0BC2-059C-660E4A59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769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F79FC0B7-B83E-FF42-0448-0E8999B56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					</a:t>
            </a:r>
            <a:r>
              <a:rPr lang="en-US" altLang="en-US" sz="3200">
                <a:latin typeface="Algerian" panose="04020705040A02060702" pitchFamily="82" charset="0"/>
              </a:rPr>
              <a:t>	</a:t>
            </a:r>
            <a:r>
              <a:rPr lang="en-US" altLang="en-US" sz="3200">
                <a:solidFill>
                  <a:schemeClr val="tx1"/>
                </a:solidFill>
                <a:latin typeface="Algerian" panose="04020705040A02060702" pitchFamily="82" charset="0"/>
              </a:rPr>
              <a:t>Academics</a:t>
            </a:r>
            <a:endParaRPr lang="en-IN" altLang="en-US" sz="3200">
              <a:latin typeface="Algerian" panose="04020705040A02060702" pitchFamily="82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B88AC0D3-B455-BC49-8054-0B680C41E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IN" altLang="en-US">
                <a:solidFill>
                  <a:srgbClr val="000000"/>
                </a:solidFill>
              </a:rPr>
              <a:t>11/06/24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0A9A21-68A2-A3B4-9D45-62543D8C7ED7}"/>
              </a:ext>
            </a:extLst>
          </p:cNvPr>
          <p:cNvGraphicFramePr>
            <a:graphicFrameLocks noGrp="1"/>
          </p:cNvGraphicFramePr>
          <p:nvPr/>
        </p:nvGraphicFramePr>
        <p:xfrm>
          <a:off x="3187700" y="1844675"/>
          <a:ext cx="1889125" cy="3316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9125">
                  <a:extLst>
                    <a:ext uri="{9D8B030D-6E8A-4147-A177-3AD203B41FA5}">
                      <a16:colId xmlns:a16="http://schemas.microsoft.com/office/drawing/2014/main" val="2336691775"/>
                    </a:ext>
                  </a:extLst>
                </a:gridCol>
              </a:tblGrid>
              <a:tr h="4737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English</a:t>
                      </a:r>
                      <a:endParaRPr lang="en-IN" sz="1800" b="1" dirty="0">
                        <a:latin typeface="Arial Narrow" panose="020B0606020202030204" pitchFamily="34" charset="0"/>
                      </a:endParaRPr>
                    </a:p>
                  </a:txBody>
                  <a:tcPr marL="91464" marR="9146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937025"/>
                  </a:ext>
                </a:extLst>
              </a:tr>
              <a:tr h="4737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II Lang</a:t>
                      </a:r>
                      <a:r>
                        <a:rPr lang="en-US" sz="1800" b="1" baseline="0" dirty="0">
                          <a:latin typeface="Arial Narrow" panose="020B0606020202030204" pitchFamily="34" charset="0"/>
                        </a:rPr>
                        <a:t> T/H</a:t>
                      </a:r>
                      <a:endParaRPr lang="en-IN" sz="1800" b="1" dirty="0">
                        <a:latin typeface="Arial Narrow" panose="020B0606020202030204" pitchFamily="34" charset="0"/>
                      </a:endParaRPr>
                    </a:p>
                  </a:txBody>
                  <a:tcPr marL="91464" marR="9146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827049"/>
                  </a:ext>
                </a:extLst>
              </a:tr>
              <a:tr h="4737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III Lang T/H</a:t>
                      </a:r>
                      <a:endParaRPr lang="en-IN" sz="1800" b="1" dirty="0">
                        <a:latin typeface="Arial Narrow" panose="020B0606020202030204" pitchFamily="34" charset="0"/>
                      </a:endParaRPr>
                    </a:p>
                  </a:txBody>
                  <a:tcPr marL="91464" marR="9146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92579"/>
                  </a:ext>
                </a:extLst>
              </a:tr>
              <a:tr h="4737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Mathematics</a:t>
                      </a:r>
                      <a:endParaRPr lang="en-IN" sz="1800" b="1" dirty="0">
                        <a:latin typeface="Arial Narrow" panose="020B0606020202030204" pitchFamily="34" charset="0"/>
                      </a:endParaRPr>
                    </a:p>
                  </a:txBody>
                  <a:tcPr marL="91464" marR="9146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829620"/>
                  </a:ext>
                </a:extLst>
              </a:tr>
              <a:tr h="4737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General Science</a:t>
                      </a:r>
                      <a:endParaRPr lang="en-IN" sz="1800" b="1" dirty="0">
                        <a:latin typeface="Arial Narrow" panose="020B0606020202030204" pitchFamily="34" charset="0"/>
                      </a:endParaRPr>
                    </a:p>
                  </a:txBody>
                  <a:tcPr marL="91464" marR="9146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182051"/>
                  </a:ext>
                </a:extLst>
              </a:tr>
              <a:tr h="4737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Social Studies</a:t>
                      </a:r>
                      <a:endParaRPr lang="en-IN" sz="1800" b="1" dirty="0">
                        <a:latin typeface="Arial Narrow" panose="020B0606020202030204" pitchFamily="34" charset="0"/>
                      </a:endParaRPr>
                    </a:p>
                  </a:txBody>
                  <a:tcPr marL="91464" marR="9146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373939"/>
                  </a:ext>
                </a:extLst>
              </a:tr>
              <a:tr h="4737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IT</a:t>
                      </a:r>
                      <a:endParaRPr lang="en-IN" sz="1800" b="1" dirty="0">
                        <a:latin typeface="Arial Narrow" panose="020B0606020202030204" pitchFamily="34" charset="0"/>
                      </a:endParaRPr>
                    </a:p>
                  </a:txBody>
                  <a:tcPr marL="91464" marR="91464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5506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5">
            <a:extLst>
              <a:ext uri="{FF2B5EF4-FFF2-40B4-BE49-F238E27FC236}">
                <a16:creationId xmlns:a16="http://schemas.microsoft.com/office/drawing/2014/main" id="{AE5E46E9-A531-E124-838A-FE1243450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3863" y="2808288"/>
            <a:ext cx="180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 b="1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81166F-7619-10D6-D29D-B62E7A0E51D7}"/>
              </a:ext>
            </a:extLst>
          </p:cNvPr>
          <p:cNvGraphicFramePr>
            <a:graphicFrameLocks noGrp="1"/>
          </p:cNvGraphicFramePr>
          <p:nvPr/>
        </p:nvGraphicFramePr>
        <p:xfrm>
          <a:off x="2339975" y="476250"/>
          <a:ext cx="3240088" cy="6240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44">
                  <a:extLst>
                    <a:ext uri="{9D8B030D-6E8A-4147-A177-3AD203B41FA5}">
                      <a16:colId xmlns:a16="http://schemas.microsoft.com/office/drawing/2014/main" val="254943144"/>
                    </a:ext>
                  </a:extLst>
                </a:gridCol>
                <a:gridCol w="1620044">
                  <a:extLst>
                    <a:ext uri="{9D8B030D-6E8A-4147-A177-3AD203B41FA5}">
                      <a16:colId xmlns:a16="http://schemas.microsoft.com/office/drawing/2014/main" val="921957199"/>
                    </a:ext>
                  </a:extLst>
                </a:gridCol>
              </a:tblGrid>
              <a:tr h="33530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Subject</a:t>
                      </a:r>
                      <a:endParaRPr lang="en-IN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Class III</a:t>
                      </a:r>
                      <a:endParaRPr lang="en-IN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1657647990"/>
                  </a:ext>
                </a:extLst>
              </a:tr>
              <a:tr h="762202">
                <a:tc>
                  <a:txBody>
                    <a:bodyPr/>
                    <a:lstStyle/>
                    <a:p>
                      <a:r>
                        <a:rPr lang="en-US" sz="1400" b="1" dirty="0"/>
                        <a:t>English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Mrs.Massrath</a:t>
                      </a:r>
                    </a:p>
                    <a:p>
                      <a:r>
                        <a:rPr lang="en-US" sz="1400" b="1" dirty="0"/>
                        <a:t>Mrs.Arshiya</a:t>
                      </a:r>
                    </a:p>
                    <a:p>
                      <a:r>
                        <a:rPr lang="en-US" sz="1400" b="1" dirty="0"/>
                        <a:t>Mrs.B.Sowmya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2096834624"/>
                  </a:ext>
                </a:extLst>
              </a:tr>
              <a:tr h="731582">
                <a:tc>
                  <a:txBody>
                    <a:bodyPr/>
                    <a:lstStyle/>
                    <a:p>
                      <a:r>
                        <a:rPr lang="en-US" sz="1400" b="1" dirty="0"/>
                        <a:t>II Lang.Hindi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Mrs.Divya Sharma</a:t>
                      </a:r>
                    </a:p>
                    <a:p>
                      <a:r>
                        <a:rPr lang="en-US" sz="1400" b="1" dirty="0"/>
                        <a:t>Mrs.Nisha Tiwari</a:t>
                      </a:r>
                    </a:p>
                    <a:p>
                      <a:r>
                        <a:rPr lang="en-US" sz="1400" b="1" dirty="0"/>
                        <a:t>Mrs.Kousar</a:t>
                      </a:r>
                      <a:endParaRPr lang="en-IN" sz="1400" b="1" dirty="0"/>
                    </a:p>
                  </a:txBody>
                  <a:tcPr marL="91432" marR="91432" marT="45724" marB="45724" anchor="ctr"/>
                </a:tc>
                <a:extLst>
                  <a:ext uri="{0D108BD9-81ED-4DB2-BD59-A6C34878D82A}">
                    <a16:rowId xmlns:a16="http://schemas.microsoft.com/office/drawing/2014/main" val="1056136259"/>
                  </a:ext>
                </a:extLst>
              </a:tr>
              <a:tr h="538611">
                <a:tc>
                  <a:txBody>
                    <a:bodyPr/>
                    <a:lstStyle/>
                    <a:p>
                      <a:r>
                        <a:rPr lang="en-US" sz="1400" b="1" dirty="0"/>
                        <a:t>II Lang.</a:t>
                      </a:r>
                      <a:r>
                        <a:rPr lang="en-US" sz="1400" b="1" baseline="0" dirty="0"/>
                        <a:t> Telugu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Mrs.Sujatha</a:t>
                      </a:r>
                    </a:p>
                    <a:p>
                      <a:r>
                        <a:rPr lang="en-US" sz="1400" b="1" dirty="0"/>
                        <a:t>Mrs.Tulasi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3798783799"/>
                  </a:ext>
                </a:extLst>
              </a:tr>
              <a:tr h="520745">
                <a:tc>
                  <a:txBody>
                    <a:bodyPr/>
                    <a:lstStyle/>
                    <a:p>
                      <a:r>
                        <a:rPr lang="en-US" sz="1400" b="1" dirty="0"/>
                        <a:t>III Lang. Hindi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Mrs.Nisha Tiwari</a:t>
                      </a:r>
                    </a:p>
                    <a:p>
                      <a:r>
                        <a:rPr lang="en-US" sz="1400" b="1" dirty="0"/>
                        <a:t>Mrs.Divya</a:t>
                      </a:r>
                      <a:r>
                        <a:rPr lang="en-US" sz="1400" b="1" baseline="0" dirty="0"/>
                        <a:t> Sharma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1595563650"/>
                  </a:ext>
                </a:extLst>
              </a:tr>
              <a:tr h="538611">
                <a:tc>
                  <a:txBody>
                    <a:bodyPr/>
                    <a:lstStyle/>
                    <a:p>
                      <a:r>
                        <a:rPr lang="en-US" sz="1400" b="1" dirty="0"/>
                        <a:t>III Lang.Telugu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Mrs.Tulasi</a:t>
                      </a:r>
                    </a:p>
                    <a:p>
                      <a:r>
                        <a:rPr lang="en-US" sz="1400" b="1" dirty="0"/>
                        <a:t>Mrs.Uma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2953310581"/>
                  </a:ext>
                </a:extLst>
              </a:tr>
              <a:tr h="798864">
                <a:tc>
                  <a:txBody>
                    <a:bodyPr/>
                    <a:lstStyle/>
                    <a:p>
                      <a:r>
                        <a:rPr lang="en-US" sz="1400" b="1" dirty="0"/>
                        <a:t>Math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Mrs.Swathi</a:t>
                      </a:r>
                    </a:p>
                    <a:p>
                      <a:r>
                        <a:rPr lang="en-US" sz="1400" b="1" dirty="0"/>
                        <a:t>Mrs.Vinitha</a:t>
                      </a:r>
                    </a:p>
                    <a:p>
                      <a:r>
                        <a:rPr lang="en-US" sz="1400" b="1" dirty="0"/>
                        <a:t>Mrs.Vijaya</a:t>
                      </a:r>
                      <a:r>
                        <a:rPr lang="en-US" sz="1400" b="1" baseline="0" dirty="0"/>
                        <a:t> Lakshmi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2392511610"/>
                  </a:ext>
                </a:extLst>
              </a:tr>
              <a:tr h="735612">
                <a:tc>
                  <a:txBody>
                    <a:bodyPr/>
                    <a:lstStyle/>
                    <a:p>
                      <a:r>
                        <a:rPr lang="en-US" sz="1400" b="1" dirty="0"/>
                        <a:t>General Science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Mrs.Rajeshwari</a:t>
                      </a:r>
                    </a:p>
                    <a:p>
                      <a:r>
                        <a:rPr lang="en-US" sz="1400" b="1" dirty="0"/>
                        <a:t>Mrs.Keerthi</a:t>
                      </a:r>
                    </a:p>
                    <a:p>
                      <a:r>
                        <a:rPr lang="en-US" sz="1400" b="1" dirty="0"/>
                        <a:t>Mrs.Lavanya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1356803357"/>
                  </a:ext>
                </a:extLst>
              </a:tr>
              <a:tr h="971147">
                <a:tc>
                  <a:txBody>
                    <a:bodyPr/>
                    <a:lstStyle/>
                    <a:p>
                      <a:r>
                        <a:rPr lang="en-US" sz="1400" b="1" dirty="0"/>
                        <a:t>Social Studies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Mrs.Saritha</a:t>
                      </a:r>
                    </a:p>
                    <a:p>
                      <a:r>
                        <a:rPr lang="en-US" sz="1400" b="1" dirty="0"/>
                        <a:t>Mrs.Kavitha</a:t>
                      </a:r>
                    </a:p>
                    <a:p>
                      <a:r>
                        <a:rPr lang="en-US" sz="1400" b="1" dirty="0"/>
                        <a:t>Mrs.Naga Lakshmi</a:t>
                      </a:r>
                    </a:p>
                    <a:p>
                      <a:r>
                        <a:rPr lang="en-US" sz="1400" b="1" dirty="0"/>
                        <a:t>Mrs.Prasanna</a:t>
                      </a:r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3055283386"/>
                  </a:ext>
                </a:extLst>
              </a:tr>
              <a:tr h="30777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IT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Mrs.Swetha</a:t>
                      </a:r>
                      <a:endParaRPr lang="en-IN" sz="1400" b="1" dirty="0"/>
                    </a:p>
                  </a:txBody>
                  <a:tcPr marL="91432" marR="91432" marT="45724" marB="45724"/>
                </a:tc>
                <a:extLst>
                  <a:ext uri="{0D108BD9-81ED-4DB2-BD59-A6C34878D82A}">
                    <a16:rowId xmlns:a16="http://schemas.microsoft.com/office/drawing/2014/main" val="266315606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448797A1-8CB1-6C21-2887-0068785C1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920038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643</Words>
  <Application>Microsoft Office PowerPoint</Application>
  <PresentationFormat>On-screen Show (4:3)</PresentationFormat>
  <Paragraphs>310</Paragraphs>
  <Slides>35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Student26</dc:creator>
  <cp:lastModifiedBy>Keerthi Ponugoti</cp:lastModifiedBy>
  <cp:revision>90</cp:revision>
  <cp:lastPrinted>1601-01-01T00:00:00Z</cp:lastPrinted>
  <dcterms:created xsi:type="dcterms:W3CDTF">1601-01-01T00:00:00Z</dcterms:created>
  <dcterms:modified xsi:type="dcterms:W3CDTF">2024-06-14T16:00:25Z</dcterms:modified>
</cp:coreProperties>
</file>