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diagrams/layout3.xml" ContentType="application/vnd.openxmlformats-officedocument.drawingml.diagramLayout+xml"/>
  <Override PartName="/ppt/diagrams/data3.xml" ContentType="application/vnd.openxmlformats-officedocument.drawingml.diagramData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diagrams/layout4.xml" ContentType="application/vnd.openxmlformats-officedocument.drawingml.diagramLayout+xml"/>
  <Override PartName="/ppt/diagrams/data4.xml" ContentType="application/vnd.openxmlformats-officedocument.drawingml.diagramData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diagrams/layout5.xml" ContentType="application/vnd.openxmlformats-officedocument.drawingml.diagramLayout+xml"/>
  <Override PartName="/ppt/diagrams/data5.xml" ContentType="application/vnd.openxmlformats-officedocument.drawingml.diagramData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828" r:id="rId1"/>
    <p:sldMasterId id="2147483829" r:id="rId2"/>
  </p:sldMasterIdLst>
  <p:notesMasterIdLst>
    <p:notesMasterId r:id="rId3"/>
  </p:notesMasterIdLst>
  <p:sldIdLst>
    <p:sldId id="611" r:id="rId4"/>
    <p:sldId id="612" r:id="rId5"/>
    <p:sldId id="613" r:id="rId6"/>
    <p:sldId id="614" r:id="rId7"/>
    <p:sldId id="615" r:id="rId8"/>
    <p:sldId id="616" r:id="rId9"/>
    <p:sldId id="617" r:id="rId10"/>
    <p:sldId id="618" r:id="rId11"/>
    <p:sldId id="619" r:id="rId12"/>
    <p:sldId id="620" r:id="rId13"/>
    <p:sldId id="621" r:id="rId14"/>
    <p:sldId id="622" r:id="rId15"/>
    <p:sldId id="623" r:id="rId16"/>
    <p:sldId id="624" r:id="rId17"/>
    <p:sldId id="625" r:id="rId18"/>
    <p:sldId id="626" r:id="rId19"/>
    <p:sldId id="627" r:id="rId20"/>
    <p:sldId id="628" r:id="rId21"/>
    <p:sldId id="629" r:id="rId22"/>
    <p:sldId id="630" r:id="rId23"/>
    <p:sldId id="631" r:id="rId24"/>
    <p:sldId id="632" r:id="rId25"/>
    <p:sldId id="633" r:id="rId26"/>
    <p:sldId id="634" r:id="rId27"/>
    <p:sldId id="635" r:id="rId28"/>
    <p:sldId id="636" r:id="rId29"/>
    <p:sldId id="637" r:id="rId30"/>
    <p:sldId id="638" r:id="rId31"/>
    <p:sldId id="639" r:id="rId32"/>
    <p:sldId id="640" r:id="rId33"/>
    <p:sldId id="641" r:id="rId34"/>
    <p:sldId id="642" r:id="rId35"/>
    <p:sldId id="643" r:id="rId36"/>
    <p:sldId id="644" r:id="rId37"/>
    <p:sldId id="645" r:id="rId38"/>
    <p:sldId id="646" r:id="rId39"/>
    <p:sldId id="647" r:id="rId40"/>
    <p:sldId id="648" r:id="rId41"/>
    <p:sldId id="649" r:id="rId42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tableStyles" Target="tableStyles.xml"/><Relationship Id="rId44" Type="http://schemas.openxmlformats.org/officeDocument/2006/relationships/presProps" Target="presProps.xml"/><Relationship Id="rId45" Type="http://schemas.openxmlformats.org/officeDocument/2006/relationships/viewProps" Target="viewProps.xml"/><Relationship Id="rId46" Type="http://schemas.openxmlformats.org/officeDocument/2006/relationships/theme" Target="theme/theme1.xml"/></Relationships>
</file>

<file path=ppt/diagrams/_rels/data4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4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7FDBA-2FD1-4C56-97C0-6F86D9779A4A}" type="doc">
      <dgm:prSet loTypeId="urn:microsoft.com/office/officeart/2005/8/layout/radial1" loCatId="cycle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74A665-2C03-4248-BC15-FCA34696D20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Co –scholastics Activities</a:t>
          </a:r>
        </a:p>
      </dgm:t>
    </dgm:pt>
    <dgm:pt modelId="{CDFE85EB-40EB-4A3D-A22D-6471C5959729}" type="parTrans" cxnId="{0F306367-DB98-4A98-BD68-8EE904B8208A}">
      <dgm:prSet/>
      <dgm:spPr/>
      <dgm:t>
        <a:bodyPr/>
        <a:lstStyle/>
        <a:p>
          <a:endParaRPr lang="en-US"/>
        </a:p>
      </dgm:t>
    </dgm:pt>
    <dgm:pt modelId="{A96F33DE-B17D-473A-8AA1-5598F3246BE4}" type="sibTrans" cxnId="{0F306367-DB98-4A98-BD68-8EE904B8208A}">
      <dgm:prSet/>
      <dgm:spPr/>
      <dgm:t>
        <a:bodyPr/>
        <a:lstStyle/>
        <a:p>
          <a:endParaRPr lang="en-US"/>
        </a:p>
      </dgm:t>
    </dgm:pt>
    <dgm:pt modelId="{BC6E4D46-B33F-40ED-8DF3-D6433FF65053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Art Education</a:t>
          </a:r>
        </a:p>
        <a:p>
          <a:r>
            <a:rPr lang="en-IN" dirty="0"/>
            <a:t>Visual</a:t>
          </a:r>
        </a:p>
        <a:p>
          <a:r>
            <a:rPr lang="en-IN" dirty="0"/>
            <a:t>&amp;amp;amp;amp;amp;amp;amp;amp;amp;amp;amp;amp;amp;amp;amp;amp;</a:t>
          </a:r>
        </a:p>
        <a:p>
          <a:r>
            <a:rPr lang="en-IN" dirty="0"/>
            <a:t>Performing Art</a:t>
          </a:r>
          <a:endParaRPr lang="en-US" dirty="0"/>
        </a:p>
      </dgm:t>
    </dgm:pt>
    <dgm:pt modelId="{FF0E79B2-0243-4B04-9E7C-46F0229483FE}" type="parTrans" cxnId="{D04DA198-F3DF-4BAA-B31A-29EAC188A00F}">
      <dgm:prSet/>
      <dgm:spPr/>
      <dgm:t>
        <a:bodyPr/>
        <a:lstStyle/>
        <a:p>
          <a:endParaRPr lang="en-US"/>
        </a:p>
      </dgm:t>
    </dgm:pt>
    <dgm:pt modelId="{984CE10A-2108-4CAD-BCF9-C6C21B3843F3}" type="sibTrans" cxnId="{D04DA198-F3DF-4BAA-B31A-29EAC188A00F}">
      <dgm:prSet/>
      <dgm:spPr/>
      <dgm:t>
        <a:bodyPr/>
        <a:lstStyle/>
        <a:p>
          <a:endParaRPr lang="en-US"/>
        </a:p>
      </dgm:t>
    </dgm:pt>
    <dgm:pt modelId="{3A3C6DD4-66E4-4B6F-96D1-A13133C22F1D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Physical Education</a:t>
          </a:r>
        </a:p>
      </dgm:t>
    </dgm:pt>
    <dgm:pt modelId="{64A0C1A6-F583-4E57-ABD1-81B9E8DDEA67}" type="parTrans" cxnId="{C7DA1D61-14FA-4C36-81EC-AB9D08233099}">
      <dgm:prSet/>
      <dgm:spPr/>
      <dgm:t>
        <a:bodyPr/>
        <a:lstStyle/>
        <a:p>
          <a:endParaRPr lang="en-US"/>
        </a:p>
      </dgm:t>
    </dgm:pt>
    <dgm:pt modelId="{6613E1A1-A7CC-477C-98BE-AC0AFCC93DD9}" type="sibTrans" cxnId="{C7DA1D61-14FA-4C36-81EC-AB9D08233099}">
      <dgm:prSet/>
      <dgm:spPr/>
      <dgm:t>
        <a:bodyPr/>
        <a:lstStyle/>
        <a:p>
          <a:endParaRPr lang="en-US"/>
        </a:p>
      </dgm:t>
    </dgm:pt>
    <dgm:pt modelId="{FCDEF5C9-E78D-4E30-9326-3A5D3DD33CEE}" type="pres">
      <dgm:prSet presAssocID="{3367FDBA-2FD1-4C56-97C0-6F86D9779A4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15F81D-FD6B-4E0F-B63B-0C2293EDB9C4}" type="pres">
      <dgm:prSet presAssocID="{1674A665-2C03-4248-BC15-FCA34696D20F}" presName="centerShape" presStyleLbl="node0" presStyleIdx="0" presStyleCnt="1"/>
      <dgm:spPr/>
    </dgm:pt>
    <dgm:pt modelId="{02FA52BC-7418-4A0C-B2AD-533EDDD06323}" type="pres">
      <dgm:prSet presAssocID="{FF0E79B2-0243-4B04-9E7C-46F0229483FE}" presName="Name9" presStyleLbl="parChTrans1D2" presStyleIdx="0" presStyleCnt="2"/>
      <dgm:spPr/>
    </dgm:pt>
    <dgm:pt modelId="{20DBFB3B-6FF5-4B10-B84F-CBBB2083D8F3}" type="pres">
      <dgm:prSet presAssocID="{FF0E79B2-0243-4B04-9E7C-46F0229483FE}" presName="connTx" presStyleLbl="parChTrans1D2" presStyleIdx="0" presStyleCnt="2"/>
      <dgm:spPr/>
    </dgm:pt>
    <dgm:pt modelId="{14E5B44E-7308-484A-958E-986CE8B3F4C5}" type="pres">
      <dgm:prSet presAssocID="{BC6E4D46-B33F-40ED-8DF3-D6433FF65053}" presName="node" presStyleLbl="node1" presStyleIdx="0" presStyleCnt="2">
        <dgm:presLayoutVars>
          <dgm:bulletEnabled val="1"/>
        </dgm:presLayoutVars>
      </dgm:prSet>
      <dgm:spPr/>
    </dgm:pt>
    <dgm:pt modelId="{6F6FE310-3418-407A-AF77-12680E6A74E7}" type="pres">
      <dgm:prSet presAssocID="{64A0C1A6-F583-4E57-ABD1-81B9E8DDEA67}" presName="Name9" presStyleLbl="parChTrans1D2" presStyleIdx="1" presStyleCnt="2"/>
      <dgm:spPr/>
    </dgm:pt>
    <dgm:pt modelId="{11F667C2-5E48-452C-BBB6-C2EC979C8875}" type="pres">
      <dgm:prSet presAssocID="{64A0C1A6-F583-4E57-ABD1-81B9E8DDEA67}" presName="connTx" presStyleLbl="parChTrans1D2" presStyleIdx="1" presStyleCnt="2"/>
      <dgm:spPr/>
    </dgm:pt>
    <dgm:pt modelId="{C32295B9-F68C-492E-8666-1232B4037679}" type="pres">
      <dgm:prSet presAssocID="{3A3C6DD4-66E4-4B6F-96D1-A13133C22F1D}" presName="node" presStyleLbl="node1" presStyleIdx="1" presStyleCnt="2">
        <dgm:presLayoutVars>
          <dgm:bulletEnabled val="1"/>
        </dgm:presLayoutVars>
      </dgm:prSet>
      <dgm:spPr/>
    </dgm:pt>
  </dgm:ptLst>
  <dgm:cxnLst>
    <dgm:cxn modelId="{9EE27D1B-B3C5-49AC-9DB9-2AE634423728}" type="presOf" srcId="{FF0E79B2-0243-4B04-9E7C-46F0229483FE}" destId="{02FA52BC-7418-4A0C-B2AD-533EDDD06323}" srcOrd="0" destOrd="0" presId="urn:microsoft.com/office/officeart/2005/8/layout/radial1"/>
    <dgm:cxn modelId="{716F832D-4697-44A6-83D2-B7BC05AC54E3}" type="presOf" srcId="{3A3C6DD4-66E4-4B6F-96D1-A13133C22F1D}" destId="{C32295B9-F68C-492E-8666-1232B4037679}" srcOrd="0" destOrd="0" presId="urn:microsoft.com/office/officeart/2005/8/layout/radial1"/>
    <dgm:cxn modelId="{C7DA1D61-14FA-4C36-81EC-AB9D08233099}" srcId="{1674A665-2C03-4248-BC15-FCA34696D20F}" destId="{3A3C6DD4-66E4-4B6F-96D1-A13133C22F1D}" srcOrd="1" destOrd="0" parTransId="{64A0C1A6-F583-4E57-ABD1-81B9E8DDEA67}" sibTransId="{6613E1A1-A7CC-477C-98BE-AC0AFCC93DD9}"/>
    <dgm:cxn modelId="{0F306367-DB98-4A98-BD68-8EE904B8208A}" srcId="{3367FDBA-2FD1-4C56-97C0-6F86D9779A4A}" destId="{1674A665-2C03-4248-BC15-FCA34696D20F}" srcOrd="0" destOrd="0" parTransId="{CDFE85EB-40EB-4A3D-A22D-6471C5959729}" sibTransId="{A96F33DE-B17D-473A-8AA1-5598F3246BE4}"/>
    <dgm:cxn modelId="{B3F57E4E-6547-449D-AAA6-957146F49D4B}" type="presOf" srcId="{64A0C1A6-F583-4E57-ABD1-81B9E8DDEA67}" destId="{11F667C2-5E48-452C-BBB6-C2EC979C8875}" srcOrd="1" destOrd="0" presId="urn:microsoft.com/office/officeart/2005/8/layout/radial1"/>
    <dgm:cxn modelId="{88ACAF75-617D-42AE-8D34-117FF84E5C38}" type="presOf" srcId="{3367FDBA-2FD1-4C56-97C0-6F86D9779A4A}" destId="{FCDEF5C9-E78D-4E30-9326-3A5D3DD33CEE}" srcOrd="0" destOrd="0" presId="urn:microsoft.com/office/officeart/2005/8/layout/radial1"/>
    <dgm:cxn modelId="{0D08538E-A312-465A-B8D6-B2B7C8FB4B78}" type="presOf" srcId="{1674A665-2C03-4248-BC15-FCA34696D20F}" destId="{4115F81D-FD6B-4E0F-B63B-0C2293EDB9C4}" srcOrd="0" destOrd="0" presId="urn:microsoft.com/office/officeart/2005/8/layout/radial1"/>
    <dgm:cxn modelId="{D04DA198-F3DF-4BAA-B31A-29EAC188A00F}" srcId="{1674A665-2C03-4248-BC15-FCA34696D20F}" destId="{BC6E4D46-B33F-40ED-8DF3-D6433FF65053}" srcOrd="0" destOrd="0" parTransId="{FF0E79B2-0243-4B04-9E7C-46F0229483FE}" sibTransId="{984CE10A-2108-4CAD-BCF9-C6C21B3843F3}"/>
    <dgm:cxn modelId="{E383F2AA-D3BD-4720-B2A5-A32895E72A32}" type="presOf" srcId="{FF0E79B2-0243-4B04-9E7C-46F0229483FE}" destId="{20DBFB3B-6FF5-4B10-B84F-CBBB2083D8F3}" srcOrd="1" destOrd="0" presId="urn:microsoft.com/office/officeart/2005/8/layout/radial1"/>
    <dgm:cxn modelId="{878A0EBB-FBCC-451C-89A3-BC97D3156347}" type="presOf" srcId="{BC6E4D46-B33F-40ED-8DF3-D6433FF65053}" destId="{14E5B44E-7308-484A-958E-986CE8B3F4C5}" srcOrd="0" destOrd="0" presId="urn:microsoft.com/office/officeart/2005/8/layout/radial1"/>
    <dgm:cxn modelId="{0975CEFF-4723-4EDB-B20A-DFBE7617AE4D}" type="presOf" srcId="{64A0C1A6-F583-4E57-ABD1-81B9E8DDEA67}" destId="{6F6FE310-3418-407A-AF77-12680E6A74E7}" srcOrd="0" destOrd="0" presId="urn:microsoft.com/office/officeart/2005/8/layout/radial1"/>
    <dgm:cxn modelId="{2B8F3D57-CA95-4C95-A698-F03FC467BE82}" type="presParOf" srcId="{FCDEF5C9-E78D-4E30-9326-3A5D3DD33CEE}" destId="{4115F81D-FD6B-4E0F-B63B-0C2293EDB9C4}" srcOrd="0" destOrd="0" presId="urn:microsoft.com/office/officeart/2005/8/layout/radial1"/>
    <dgm:cxn modelId="{B621479E-F3B5-4C73-B760-A2E09A33E1E5}" type="presParOf" srcId="{FCDEF5C9-E78D-4E30-9326-3A5D3DD33CEE}" destId="{02FA52BC-7418-4A0C-B2AD-533EDDD06323}" srcOrd="1" destOrd="0" presId="urn:microsoft.com/office/officeart/2005/8/layout/radial1"/>
    <dgm:cxn modelId="{15DA1EB5-3D7E-4C3A-8EF8-F6DE7023B243}" type="presParOf" srcId="{02FA52BC-7418-4A0C-B2AD-533EDDD06323}" destId="{20DBFB3B-6FF5-4B10-B84F-CBBB2083D8F3}" srcOrd="0" destOrd="0" presId="urn:microsoft.com/office/officeart/2005/8/layout/radial1"/>
    <dgm:cxn modelId="{A1250C9E-3A50-4F58-A475-D9434C282213}" type="presParOf" srcId="{FCDEF5C9-E78D-4E30-9326-3A5D3DD33CEE}" destId="{14E5B44E-7308-484A-958E-986CE8B3F4C5}" srcOrd="2" destOrd="0" presId="urn:microsoft.com/office/officeart/2005/8/layout/radial1"/>
    <dgm:cxn modelId="{BF4F567B-D091-4990-AACC-389C198B602E}" type="presParOf" srcId="{FCDEF5C9-E78D-4E30-9326-3A5D3DD33CEE}" destId="{6F6FE310-3418-407A-AF77-12680E6A74E7}" srcOrd="3" destOrd="0" presId="urn:microsoft.com/office/officeart/2005/8/layout/radial1"/>
    <dgm:cxn modelId="{CB52BD88-37DA-49AE-8C6C-697280809350}" type="presParOf" srcId="{6F6FE310-3418-407A-AF77-12680E6A74E7}" destId="{11F667C2-5E48-452C-BBB6-C2EC979C8875}" srcOrd="0" destOrd="0" presId="urn:microsoft.com/office/officeart/2005/8/layout/radial1"/>
    <dgm:cxn modelId="{B8D42035-5AA4-4F40-8245-335DA619068D}" type="presParOf" srcId="{FCDEF5C9-E78D-4E30-9326-3A5D3DD33CEE}" destId="{C32295B9-F68C-492E-8666-1232B4037679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3922F-4E71-43DE-9197-0F8C949B57C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BE4DF5-D70C-4D45-BA53-DA45C22CACB2}">
      <dgm:prSet phldrT="[Text]"/>
      <dgm:spPr>
        <a:solidFill>
          <a:srgbClr val="FFC000"/>
        </a:solidFill>
        <a:ln w="38100"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A</a:t>
          </a:r>
        </a:p>
      </dgm:t>
    </dgm:pt>
    <dgm:pt modelId="{580CD2B9-10F9-439B-8528-2B30B73EF9EB}" type="parTrans" cxnId="{3E307E48-8612-4115-AF7F-B3D6E1C802C7}">
      <dgm:prSet/>
      <dgm:spPr/>
      <dgm:t>
        <a:bodyPr/>
        <a:lstStyle/>
        <a:p>
          <a:endParaRPr lang="en-US"/>
        </a:p>
      </dgm:t>
    </dgm:pt>
    <dgm:pt modelId="{AC80D0AC-B919-4E48-A9C0-2318282ADD49}" type="sibTrans" cxnId="{3E307E48-8612-4115-AF7F-B3D6E1C802C7}">
      <dgm:prSet/>
      <dgm:spPr/>
      <dgm:t>
        <a:bodyPr/>
        <a:lstStyle/>
        <a:p>
          <a:endParaRPr lang="en-US"/>
        </a:p>
      </dgm:t>
    </dgm:pt>
    <dgm:pt modelId="{7C59C5A9-DDD6-42EE-AB74-7A38FB9260B6}">
      <dgm:prSet phldrT="[Text]"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itchFamily="34" charset="0"/>
              <a:ea typeface="Verdana" pitchFamily="34" charset="0"/>
              <a:cs typeface="Verdana" pitchFamily="34" charset="0"/>
            </a:rPr>
            <a:t>Archery</a:t>
          </a:r>
        </a:p>
      </dgm:t>
    </dgm:pt>
    <dgm:pt modelId="{CD91005E-17C3-440E-9C3B-5159E053FA2D}" type="parTrans" cxnId="{B63DC1CB-1166-4624-9412-89398E09D64B}">
      <dgm:prSet/>
      <dgm:spPr/>
      <dgm:t>
        <a:bodyPr/>
        <a:lstStyle/>
        <a:p>
          <a:endParaRPr lang="en-US" b="1"/>
        </a:p>
      </dgm:t>
    </dgm:pt>
    <dgm:pt modelId="{B86DC33C-994E-4E62-8456-E61E3E8B1BA6}" type="sibTrans" cxnId="{B63DC1CB-1166-4624-9412-89398E09D64B}">
      <dgm:prSet/>
      <dgm:spPr/>
      <dgm:t>
        <a:bodyPr/>
        <a:lstStyle/>
        <a:p>
          <a:endParaRPr lang="en-US"/>
        </a:p>
      </dgm:t>
    </dgm:pt>
    <dgm:pt modelId="{C7819D81-AF04-4BD0-AABC-8A74E51EB3E5}">
      <dgm:prSet phldrT="[Text]"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itchFamily="34" charset="0"/>
              <a:ea typeface="Verdana" pitchFamily="34" charset="0"/>
              <a:cs typeface="Verdana" pitchFamily="34" charset="0"/>
            </a:rPr>
            <a:t>Yoga</a:t>
          </a:r>
        </a:p>
      </dgm:t>
    </dgm:pt>
    <dgm:pt modelId="{AD457644-1029-4D2C-B7BA-A40C91729C12}" type="parTrans" cxnId="{3B65C5C7-D349-4B91-BC2B-C5452C6B47D7}">
      <dgm:prSet/>
      <dgm:spPr/>
      <dgm:t>
        <a:bodyPr/>
        <a:lstStyle/>
        <a:p>
          <a:endParaRPr lang="en-US" b="1"/>
        </a:p>
      </dgm:t>
    </dgm:pt>
    <dgm:pt modelId="{0A50724A-86AF-43AA-87D1-7AF9C487314B}" type="sibTrans" cxnId="{3B65C5C7-D349-4B91-BC2B-C5452C6B47D7}">
      <dgm:prSet/>
      <dgm:spPr/>
      <dgm:t>
        <a:bodyPr/>
        <a:lstStyle/>
        <a:p>
          <a:endParaRPr lang="en-US"/>
        </a:p>
      </dgm:t>
    </dgm:pt>
    <dgm:pt modelId="{9EEF0CE3-75C7-4F76-95C0-1B9987CAAA20}">
      <dgm:prSet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itchFamily="34" charset="0"/>
              <a:ea typeface="Verdana" pitchFamily="34" charset="0"/>
              <a:cs typeface="Verdana" pitchFamily="34" charset="0"/>
            </a:rPr>
            <a:t>Skating</a:t>
          </a:r>
        </a:p>
      </dgm:t>
    </dgm:pt>
    <dgm:pt modelId="{4554B60E-C3B9-4EB1-9398-01021379764F}" type="parTrans" cxnId="{BAAAEB34-4953-4879-ADA7-2BC612A051AE}">
      <dgm:prSet/>
      <dgm:spPr/>
      <dgm:t>
        <a:bodyPr/>
        <a:lstStyle/>
        <a:p>
          <a:endParaRPr lang="en-US" b="1"/>
        </a:p>
      </dgm:t>
    </dgm:pt>
    <dgm:pt modelId="{AD47C39D-5E59-452C-A235-4C10066377B1}" type="sibTrans" cxnId="{BAAAEB34-4953-4879-ADA7-2BC612A051AE}">
      <dgm:prSet/>
      <dgm:spPr/>
      <dgm:t>
        <a:bodyPr/>
        <a:lstStyle/>
        <a:p>
          <a:endParaRPr lang="en-US"/>
        </a:p>
      </dgm:t>
    </dgm:pt>
    <dgm:pt modelId="{7112E54E-9403-4820-A7C6-EEBF4E115520}">
      <dgm:prSet phldrT="[Text]"/>
      <dgm:spPr>
        <a:solidFill>
          <a:srgbClr val="FFC000"/>
        </a:solidFill>
        <a:ln w="38100"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B</a:t>
          </a:r>
        </a:p>
      </dgm:t>
    </dgm:pt>
    <dgm:pt modelId="{ACC8DBC1-82E7-41F7-BF76-1D5517F71098}" type="parTrans" cxnId="{3E089AC0-AD10-43A0-88F2-3AE6D6F0C607}">
      <dgm:prSet/>
      <dgm:spPr/>
      <dgm:t>
        <a:bodyPr/>
        <a:lstStyle/>
        <a:p>
          <a:endParaRPr lang="en-US"/>
        </a:p>
      </dgm:t>
    </dgm:pt>
    <dgm:pt modelId="{217BCB0F-A8BF-40B3-917C-205D391532E9}" type="sibTrans" cxnId="{3E089AC0-AD10-43A0-88F2-3AE6D6F0C607}">
      <dgm:prSet/>
      <dgm:spPr/>
      <dgm:t>
        <a:bodyPr/>
        <a:lstStyle/>
        <a:p>
          <a:endParaRPr lang="en-US"/>
        </a:p>
      </dgm:t>
    </dgm:pt>
    <dgm:pt modelId="{2D77E352-A5F4-4243-BA01-241CA25A222E}">
      <dgm:prSet phldrT="[Text]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Football</a:t>
          </a:r>
        </a:p>
      </dgm:t>
    </dgm:pt>
    <dgm:pt modelId="{E7A04EB4-7E2F-4B86-B913-CA8BDBE4DFF0}" type="parTrans" cxnId="{2874C0CD-B4A7-4F6A-9FB8-A46D97E8B883}">
      <dgm:prSet/>
      <dgm:spPr/>
      <dgm:t>
        <a:bodyPr/>
        <a:lstStyle/>
        <a:p>
          <a:endParaRPr lang="en-US"/>
        </a:p>
      </dgm:t>
    </dgm:pt>
    <dgm:pt modelId="{3FA7A33A-5AA8-4031-BA47-2CF472DBFE08}" type="sibTrans" cxnId="{2874C0CD-B4A7-4F6A-9FB8-A46D97E8B883}">
      <dgm:prSet/>
      <dgm:spPr/>
      <dgm:t>
        <a:bodyPr/>
        <a:lstStyle/>
        <a:p>
          <a:endParaRPr lang="en-US"/>
        </a:p>
      </dgm:t>
    </dgm:pt>
    <dgm:pt modelId="{E776DE7D-E2BE-477A-9E78-01206CC81B5F}">
      <dgm:prSet phldrT="[Text]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Volleyball</a:t>
          </a:r>
        </a:p>
      </dgm:t>
    </dgm:pt>
    <dgm:pt modelId="{D37868FB-18A3-4196-91F0-E753572918D2}" type="parTrans" cxnId="{E842785E-7220-4D77-8303-ACD8638112AD}">
      <dgm:prSet/>
      <dgm:spPr/>
      <dgm:t>
        <a:bodyPr/>
        <a:lstStyle/>
        <a:p>
          <a:endParaRPr lang="en-US"/>
        </a:p>
      </dgm:t>
    </dgm:pt>
    <dgm:pt modelId="{7BFE8823-FA58-470D-818A-FFD4692B6EF3}" type="sibTrans" cxnId="{E842785E-7220-4D77-8303-ACD8638112AD}">
      <dgm:prSet/>
      <dgm:spPr/>
      <dgm:t>
        <a:bodyPr/>
        <a:lstStyle/>
        <a:p>
          <a:endParaRPr lang="en-US"/>
        </a:p>
      </dgm:t>
    </dgm:pt>
    <dgm:pt modelId="{891E743D-E020-433F-9DCB-EE15319F18D9}">
      <dgm:prSet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Basketball</a:t>
          </a:r>
        </a:p>
      </dgm:t>
    </dgm:pt>
    <dgm:pt modelId="{4F427D3B-0AE5-4DD9-AA8A-8A6F804B3403}" type="parTrans" cxnId="{F1137070-38C0-4D63-AD4E-5C58E441A346}">
      <dgm:prSet/>
      <dgm:spPr/>
      <dgm:t>
        <a:bodyPr/>
        <a:lstStyle/>
        <a:p>
          <a:endParaRPr lang="en-US"/>
        </a:p>
      </dgm:t>
    </dgm:pt>
    <dgm:pt modelId="{774775D8-36FE-4F35-8E99-56F71DA94B39}" type="sibTrans" cxnId="{F1137070-38C0-4D63-AD4E-5C58E441A346}">
      <dgm:prSet/>
      <dgm:spPr/>
      <dgm:t>
        <a:bodyPr/>
        <a:lstStyle/>
        <a:p>
          <a:endParaRPr lang="en-US"/>
        </a:p>
      </dgm:t>
    </dgm:pt>
    <dgm:pt modelId="{B75C8AC0-AC01-4EE1-BCD3-46FCEFEDEB77}">
      <dgm:prSet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Cricket</a:t>
          </a:r>
        </a:p>
      </dgm:t>
    </dgm:pt>
    <dgm:pt modelId="{70CD6D59-4472-43CF-AFF4-C6B21F32953D}" type="parTrans" cxnId="{BF1EA96B-42C8-4B9A-8E91-5422F681A6F0}">
      <dgm:prSet/>
      <dgm:spPr/>
      <dgm:t>
        <a:bodyPr/>
        <a:lstStyle/>
        <a:p>
          <a:endParaRPr lang="en-US"/>
        </a:p>
      </dgm:t>
    </dgm:pt>
    <dgm:pt modelId="{1483D6AB-0266-4551-B22A-E7A5575BE5DF}" type="sibTrans" cxnId="{BF1EA96B-42C8-4B9A-8E91-5422F681A6F0}">
      <dgm:prSet/>
      <dgm:spPr/>
      <dgm:t>
        <a:bodyPr/>
        <a:lstStyle/>
        <a:p>
          <a:endParaRPr lang="en-US"/>
        </a:p>
      </dgm:t>
    </dgm:pt>
    <dgm:pt modelId="{89B8A5EC-5B32-4AE0-A36C-5526DE39D119}">
      <dgm:prSet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Kho</a:t>
          </a:r>
          <a:r>
            <a:rPr lang="en-US" b="1" dirty="0" err="1">
              <a:latin typeface="Verdana" pitchFamily="34" charset="0"/>
              <a:ea typeface="Verdana" pitchFamily="34" charset="0"/>
              <a:cs typeface="Verdana" pitchFamily="34" charset="0"/>
            </a:rPr>
            <a:t>Kho</a:t>
          </a:r>
          <a:endParaRPr lang="en-US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6E30602-0326-42BB-9CC5-1D540EC92A12}" type="parTrans" cxnId="{7D4803B6-1B35-4B7C-AF4F-99D0908D3C70}">
      <dgm:prSet/>
      <dgm:spPr/>
      <dgm:t>
        <a:bodyPr/>
        <a:lstStyle/>
        <a:p>
          <a:endParaRPr lang="en-US"/>
        </a:p>
      </dgm:t>
    </dgm:pt>
    <dgm:pt modelId="{D6EFDE94-A003-48A8-9640-3A9446F3212E}" type="sibTrans" cxnId="{7D4803B6-1B35-4B7C-AF4F-99D0908D3C70}">
      <dgm:prSet/>
      <dgm:spPr/>
      <dgm:t>
        <a:bodyPr/>
        <a:lstStyle/>
        <a:p>
          <a:endParaRPr lang="en-US"/>
        </a:p>
      </dgm:t>
    </dgm:pt>
    <dgm:pt modelId="{A6DC626D-39C2-4B59-A48A-4DB7A2AD0F7B}">
      <dgm:prSet/>
      <dgm:spPr>
        <a:solidFill>
          <a:srgbClr val="92D050">
            <a:alpha val="90000"/>
          </a:srgb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</a:rPr>
            <a:t>Badminton</a:t>
          </a:r>
        </a:p>
      </dgm:t>
    </dgm:pt>
    <dgm:pt modelId="{C14DF61E-77C8-4C48-9906-6CDF74D02774}" type="parTrans" cxnId="{5AE7AB41-0FAC-4881-B518-90646AE9A308}">
      <dgm:prSet/>
      <dgm:spPr/>
      <dgm:t>
        <a:bodyPr/>
        <a:lstStyle/>
        <a:p>
          <a:endParaRPr lang="en-US"/>
        </a:p>
      </dgm:t>
    </dgm:pt>
    <dgm:pt modelId="{9738559D-B55E-44E5-99C4-966CBFCA1D95}" type="sibTrans" cxnId="{5AE7AB41-0FAC-4881-B518-90646AE9A308}">
      <dgm:prSet/>
      <dgm:spPr/>
      <dgm:t>
        <a:bodyPr/>
        <a:lstStyle/>
        <a:p>
          <a:endParaRPr lang="en-US"/>
        </a:p>
      </dgm:t>
    </dgm:pt>
    <dgm:pt modelId="{E2597ABB-324F-4690-A444-A26139B3CB59}">
      <dgm:prSet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itchFamily="34" charset="0"/>
              <a:ea typeface="Verdana" pitchFamily="34" charset="0"/>
            </a:rPr>
            <a:t>Karate</a:t>
          </a:r>
        </a:p>
      </dgm:t>
    </dgm:pt>
    <dgm:pt modelId="{C0DE8B6B-DC97-4790-AC59-B31275B70077}" type="parTrans" cxnId="{1947CFB4-5D63-4213-B07B-DD80FD95E290}">
      <dgm:prSet/>
      <dgm:spPr/>
      <dgm:t>
        <a:bodyPr/>
        <a:lstStyle/>
        <a:p>
          <a:endParaRPr lang="en-US"/>
        </a:p>
      </dgm:t>
    </dgm:pt>
    <dgm:pt modelId="{8C0F54E2-F646-4499-9E95-C0DF982F3CCF}" type="sibTrans" cxnId="{1947CFB4-5D63-4213-B07B-DD80FD95E290}">
      <dgm:prSet/>
      <dgm:spPr/>
      <dgm:t>
        <a:bodyPr/>
        <a:lstStyle/>
        <a:p>
          <a:endParaRPr lang="en-US"/>
        </a:p>
      </dgm:t>
    </dgm:pt>
    <dgm:pt modelId="{6228FC3D-C0B6-4D5D-AA53-34ECF223755E}">
      <dgm:prSet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Kabaddi</a:t>
          </a:r>
        </a:p>
      </dgm:t>
    </dgm:pt>
    <dgm:pt modelId="{D253A8C1-1F4A-4846-BD0D-0178BBC1688D}" type="parTrans" cxnId="{8FDFCDEC-F9A3-4192-8CED-E21DBF6793D9}">
      <dgm:prSet/>
      <dgm:spPr/>
      <dgm:t>
        <a:bodyPr/>
        <a:lstStyle/>
        <a:p>
          <a:endParaRPr lang="en-US"/>
        </a:p>
      </dgm:t>
    </dgm:pt>
    <dgm:pt modelId="{C7C5858B-B06F-445B-BBC7-5FDC5CE6F842}" type="sibTrans" cxnId="{8FDFCDEC-F9A3-4192-8CED-E21DBF6793D9}">
      <dgm:prSet/>
      <dgm:spPr/>
      <dgm:t>
        <a:bodyPr/>
        <a:lstStyle/>
        <a:p>
          <a:endParaRPr lang="en-US"/>
        </a:p>
      </dgm:t>
    </dgm:pt>
    <dgm:pt modelId="{BE4E51C8-9325-4864-AC89-6B6AFF0EF9B1}" type="pres">
      <dgm:prSet presAssocID="{47D3922F-4E71-43DE-9197-0F8C949B57C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D70D2A-F0C5-4B14-8987-9D707CD85C08}" type="pres">
      <dgm:prSet presAssocID="{14BE4DF5-D70C-4D45-BA53-DA45C22CACB2}" presName="root" presStyleCnt="0"/>
      <dgm:spPr/>
    </dgm:pt>
    <dgm:pt modelId="{05153546-F579-4D03-B45F-044244A32AF0}" type="pres">
      <dgm:prSet presAssocID="{14BE4DF5-D70C-4D45-BA53-DA45C22CACB2}" presName="rootComposite" presStyleCnt="0"/>
      <dgm:spPr/>
    </dgm:pt>
    <dgm:pt modelId="{749F2EBB-8F24-4C1D-BD0F-8C7049B17C24}" type="pres">
      <dgm:prSet presAssocID="{14BE4DF5-D70C-4D45-BA53-DA45C22CACB2}" presName="rootText" presStyleLbl="node1" presStyleIdx="0" presStyleCnt="2" custScaleX="117981" custScaleY="106364" custLinFactNeighborX="-24931" custLinFactNeighborY="8466"/>
      <dgm:spPr/>
    </dgm:pt>
    <dgm:pt modelId="{B85C38B8-5C71-4CD8-AA00-A9C0F0732DE6}" type="pres">
      <dgm:prSet presAssocID="{14BE4DF5-D70C-4D45-BA53-DA45C22CACB2}" presName="rootConnector" presStyleLbl="node1" presStyleIdx="0" presStyleCnt="2"/>
      <dgm:spPr/>
    </dgm:pt>
    <dgm:pt modelId="{C6F8CD40-29B1-47C2-831D-CA4B36842D14}" type="pres">
      <dgm:prSet presAssocID="{14BE4DF5-D70C-4D45-BA53-DA45C22CACB2}" presName="childShape" presStyleCnt="0"/>
      <dgm:spPr/>
    </dgm:pt>
    <dgm:pt modelId="{28723E13-CC48-48B3-A7B9-9A3CF50C52EA}" type="pres">
      <dgm:prSet presAssocID="{CD91005E-17C3-440E-9C3B-5159E053FA2D}" presName="Name13" presStyleLbl="parChTrans1D2" presStyleIdx="0" presStyleCnt="11"/>
      <dgm:spPr/>
    </dgm:pt>
    <dgm:pt modelId="{ED63F541-C2FC-41E4-8F92-5A4133AE5747}" type="pres">
      <dgm:prSet presAssocID="{7C59C5A9-DDD6-42EE-AB74-7A38FB9260B6}" presName="childText" presStyleLbl="bgAcc1" presStyleIdx="0" presStyleCnt="11" custScaleX="148291">
        <dgm:presLayoutVars>
          <dgm:bulletEnabled val="1"/>
        </dgm:presLayoutVars>
      </dgm:prSet>
      <dgm:spPr/>
    </dgm:pt>
    <dgm:pt modelId="{C6909A26-BD96-4A3E-BFE5-A82773860140}" type="pres">
      <dgm:prSet presAssocID="{AD457644-1029-4D2C-B7BA-A40C91729C12}" presName="Name13" presStyleLbl="parChTrans1D2" presStyleIdx="1" presStyleCnt="11"/>
      <dgm:spPr/>
    </dgm:pt>
    <dgm:pt modelId="{EFA4680C-9D38-4FFF-BA67-B3AE43AE3531}" type="pres">
      <dgm:prSet presAssocID="{C7819D81-AF04-4BD0-AABC-8A74E51EB3E5}" presName="childText" presStyleLbl="bgAcc1" presStyleIdx="1" presStyleCnt="11" custScaleX="154211" custScaleY="95037" custLinFactNeighborX="-4840" custLinFactNeighborY="1951">
        <dgm:presLayoutVars>
          <dgm:bulletEnabled val="1"/>
        </dgm:presLayoutVars>
      </dgm:prSet>
      <dgm:spPr/>
    </dgm:pt>
    <dgm:pt modelId="{EE290DC5-2341-46C1-9DDA-32B0F7DFDC3A}" type="pres">
      <dgm:prSet presAssocID="{4554B60E-C3B9-4EB1-9398-01021379764F}" presName="Name13" presStyleLbl="parChTrans1D2" presStyleIdx="2" presStyleCnt="11"/>
      <dgm:spPr/>
    </dgm:pt>
    <dgm:pt modelId="{FAB4E6AF-1628-43C0-95AC-D1F09738AA65}" type="pres">
      <dgm:prSet presAssocID="{9EEF0CE3-75C7-4F76-95C0-1B9987CAAA20}" presName="childText" presStyleLbl="bgAcc1" presStyleIdx="2" presStyleCnt="11" custScaleX="153312" custScaleY="90576" custLinFactNeighborX="8606" custLinFactNeighborY="3769">
        <dgm:presLayoutVars>
          <dgm:bulletEnabled val="1"/>
        </dgm:presLayoutVars>
      </dgm:prSet>
      <dgm:spPr/>
    </dgm:pt>
    <dgm:pt modelId="{D982FDD3-0AB2-4F90-87A7-8AE19497A3F5}" type="pres">
      <dgm:prSet presAssocID="{C0DE8B6B-DC97-4790-AC59-B31275B70077}" presName="Name13" presStyleLbl="parChTrans1D2" presStyleIdx="3" presStyleCnt="11"/>
      <dgm:spPr/>
    </dgm:pt>
    <dgm:pt modelId="{D651E35D-72E6-418B-9DDC-7A4BA7298D8D}" type="pres">
      <dgm:prSet presAssocID="{E2597ABB-324F-4690-A444-A26139B3CB59}" presName="childText" presStyleLbl="bgAcc1" presStyleIdx="3" presStyleCnt="11" custScaleX="170404" custLinFactNeighborX="1801" custLinFactNeighborY="-355">
        <dgm:presLayoutVars>
          <dgm:bulletEnabled val="1"/>
        </dgm:presLayoutVars>
      </dgm:prSet>
      <dgm:spPr/>
    </dgm:pt>
    <dgm:pt modelId="{A4F414A2-265F-4839-A055-2B5A50BED212}" type="pres">
      <dgm:prSet presAssocID="{7112E54E-9403-4820-A7C6-EEBF4E115520}" presName="root" presStyleCnt="0"/>
      <dgm:spPr/>
    </dgm:pt>
    <dgm:pt modelId="{62996A83-7CED-41A2-BE07-AE11EFBF0AD5}" type="pres">
      <dgm:prSet presAssocID="{7112E54E-9403-4820-A7C6-EEBF4E115520}" presName="rootComposite" presStyleCnt="0"/>
      <dgm:spPr/>
    </dgm:pt>
    <dgm:pt modelId="{2F216189-54B4-4000-91C3-92982C6AA26E}" type="pres">
      <dgm:prSet presAssocID="{7112E54E-9403-4820-A7C6-EEBF4E115520}" presName="rootText" presStyleLbl="node1" presStyleIdx="1" presStyleCnt="2" custScaleX="117981" custScaleY="106364" custLinFactNeighborX="36416" custLinFactNeighborY="8466"/>
      <dgm:spPr/>
    </dgm:pt>
    <dgm:pt modelId="{EC703199-E083-4C6C-9E6E-1C5203E53F6F}" type="pres">
      <dgm:prSet presAssocID="{7112E54E-9403-4820-A7C6-EEBF4E115520}" presName="rootConnector" presStyleLbl="node1" presStyleIdx="1" presStyleCnt="2"/>
      <dgm:spPr/>
    </dgm:pt>
    <dgm:pt modelId="{4BBBE1D2-48C7-45A0-8C17-AB8EE725AC18}" type="pres">
      <dgm:prSet presAssocID="{7112E54E-9403-4820-A7C6-EEBF4E115520}" presName="childShape" presStyleCnt="0"/>
      <dgm:spPr/>
    </dgm:pt>
    <dgm:pt modelId="{6772A5CD-EB1A-49C2-9DE6-1807EA91A369}" type="pres">
      <dgm:prSet presAssocID="{E7A04EB4-7E2F-4B86-B913-CA8BDBE4DFF0}" presName="Name13" presStyleLbl="parChTrans1D2" presStyleIdx="4" presStyleCnt="11"/>
      <dgm:spPr/>
    </dgm:pt>
    <dgm:pt modelId="{6CFAC1A8-FDE7-414E-B52D-5B445CD2016B}" type="pres">
      <dgm:prSet presAssocID="{2D77E352-A5F4-4243-BA01-241CA25A222E}" presName="childText" presStyleLbl="bgAcc1" presStyleIdx="4" presStyleCnt="11" custScaleX="148291" custLinFactNeighborX="76684" custLinFactNeighborY="0">
        <dgm:presLayoutVars>
          <dgm:bulletEnabled val="1"/>
        </dgm:presLayoutVars>
      </dgm:prSet>
      <dgm:spPr/>
    </dgm:pt>
    <dgm:pt modelId="{757DF1B1-FA05-49A6-9C7D-E954C31605E6}" type="pres">
      <dgm:prSet presAssocID="{D37868FB-18A3-4196-91F0-E753572918D2}" presName="Name13" presStyleLbl="parChTrans1D2" presStyleIdx="5" presStyleCnt="11"/>
      <dgm:spPr/>
    </dgm:pt>
    <dgm:pt modelId="{3333A275-7FD7-4F8C-975A-4874A8F99CE4}" type="pres">
      <dgm:prSet presAssocID="{E776DE7D-E2BE-477A-9E78-01206CC81B5F}" presName="childText" presStyleLbl="bgAcc1" presStyleIdx="5" presStyleCnt="11" custScaleX="154211" custScaleY="95037" custLinFactNeighborX="71844" custLinFactNeighborY="1951">
        <dgm:presLayoutVars>
          <dgm:bulletEnabled val="1"/>
        </dgm:presLayoutVars>
      </dgm:prSet>
      <dgm:spPr/>
    </dgm:pt>
    <dgm:pt modelId="{C6A060B0-5D39-4E9B-85DE-9B651EE86B05}" type="pres">
      <dgm:prSet presAssocID="{4F427D3B-0AE5-4DD9-AA8A-8A6F804B3403}" presName="Name13" presStyleLbl="parChTrans1D2" presStyleIdx="6" presStyleCnt="11"/>
      <dgm:spPr/>
    </dgm:pt>
    <dgm:pt modelId="{26384B02-09EB-4F4F-8519-8387DB4C940B}" type="pres">
      <dgm:prSet presAssocID="{891E743D-E020-433F-9DCB-EE15319F18D9}" presName="childText" presStyleLbl="bgAcc1" presStyleIdx="6" presStyleCnt="11" custScaleX="169319" custScaleY="90576" custLinFactNeighborX="74663" custLinFactNeighborY="2273">
        <dgm:presLayoutVars>
          <dgm:bulletEnabled val="1"/>
        </dgm:presLayoutVars>
      </dgm:prSet>
      <dgm:spPr/>
    </dgm:pt>
    <dgm:pt modelId="{6098B33A-5B45-4264-A1B5-0E70BA2890A5}" type="pres">
      <dgm:prSet presAssocID="{70CD6D59-4472-43CF-AFF4-C6B21F32953D}" presName="Name13" presStyleLbl="parChTrans1D2" presStyleIdx="7" presStyleCnt="11"/>
      <dgm:spPr/>
    </dgm:pt>
    <dgm:pt modelId="{473CD06C-88BF-4F16-B3D1-802B29802995}" type="pres">
      <dgm:prSet presAssocID="{B75C8AC0-AC01-4EE1-BCD3-46FCEFEDEB77}" presName="childText" presStyleLbl="bgAcc1" presStyleIdx="7" presStyleCnt="11" custScaleX="151545" custScaleY="87364" custLinFactNeighborX="76684" custLinFactNeighborY="0">
        <dgm:presLayoutVars>
          <dgm:bulletEnabled val="1"/>
        </dgm:presLayoutVars>
      </dgm:prSet>
      <dgm:spPr/>
    </dgm:pt>
    <dgm:pt modelId="{5C869638-03DE-49F2-A7A5-CE74AC462C1D}" type="pres">
      <dgm:prSet presAssocID="{36E30602-0326-42BB-9CC5-1D540EC92A12}" presName="Name13" presStyleLbl="parChTrans1D2" presStyleIdx="8" presStyleCnt="11"/>
      <dgm:spPr/>
    </dgm:pt>
    <dgm:pt modelId="{DBC8C002-F081-4193-8F78-8DEEFCDDFA65}" type="pres">
      <dgm:prSet presAssocID="{89B8A5EC-5B32-4AE0-A36C-5526DE39D119}" presName="childText" presStyleLbl="bgAcc1" presStyleIdx="8" presStyleCnt="11" custScaleX="150043" custLinFactNeighborX="76684" custLinFactNeighborY="0">
        <dgm:presLayoutVars>
          <dgm:bulletEnabled val="1"/>
        </dgm:presLayoutVars>
      </dgm:prSet>
      <dgm:spPr/>
    </dgm:pt>
    <dgm:pt modelId="{81D556A6-69F3-4831-AB92-F8BBF438BED9}" type="pres">
      <dgm:prSet presAssocID="{D253A8C1-1F4A-4846-BD0D-0178BBC1688D}" presName="Name13" presStyleLbl="parChTrans1D2" presStyleIdx="9" presStyleCnt="11"/>
      <dgm:spPr/>
    </dgm:pt>
    <dgm:pt modelId="{1D40ED60-2ECE-4719-9AEA-3194F4A32BC5}" type="pres">
      <dgm:prSet presAssocID="{6228FC3D-C0B6-4D5D-AA53-34ECF223755E}" presName="childText" presStyleLbl="bgAcc1" presStyleIdx="9" presStyleCnt="11" custScaleX="139299" custLinFactNeighborX="83549" custLinFactNeighborY="-5276">
        <dgm:presLayoutVars>
          <dgm:bulletEnabled val="1"/>
        </dgm:presLayoutVars>
      </dgm:prSet>
      <dgm:spPr/>
    </dgm:pt>
    <dgm:pt modelId="{9B23490E-716B-4664-BD88-DC733F7E6133}" type="pres">
      <dgm:prSet presAssocID="{C14DF61E-77C8-4C48-9906-6CDF74D02774}" presName="Name13" presStyleLbl="parChTrans1D2" presStyleIdx="10" presStyleCnt="11"/>
      <dgm:spPr/>
    </dgm:pt>
    <dgm:pt modelId="{CA8DABAD-FEAA-423B-B785-C8755D11F05D}" type="pres">
      <dgm:prSet presAssocID="{A6DC626D-39C2-4B59-A48A-4DB7A2AD0F7B}" presName="childText" presStyleLbl="bgAcc1" presStyleIdx="10" presStyleCnt="11" custScaleX="155762" custLinFactNeighborX="76583" custLinFactNeighborY="3804">
        <dgm:presLayoutVars>
          <dgm:bulletEnabled val="1"/>
        </dgm:presLayoutVars>
      </dgm:prSet>
      <dgm:spPr/>
    </dgm:pt>
  </dgm:ptLst>
  <dgm:cxnLst>
    <dgm:cxn modelId="{338A5B02-F93E-49E3-8EED-7D77F0E078C7}" type="presOf" srcId="{D37868FB-18A3-4196-91F0-E753572918D2}" destId="{757DF1B1-FA05-49A6-9C7D-E954C31605E6}" srcOrd="0" destOrd="0" presId="urn:microsoft.com/office/officeart/2005/8/layout/hierarchy3"/>
    <dgm:cxn modelId="{A3CB8B02-78D7-4DBF-8F69-797D2E1F0CFB}" type="presOf" srcId="{89B8A5EC-5B32-4AE0-A36C-5526DE39D119}" destId="{DBC8C002-F081-4193-8F78-8DEEFCDDFA65}" srcOrd="0" destOrd="0" presId="urn:microsoft.com/office/officeart/2005/8/layout/hierarchy3"/>
    <dgm:cxn modelId="{4A389414-B791-41AC-AF56-19967CD04C1F}" type="presOf" srcId="{B75C8AC0-AC01-4EE1-BCD3-46FCEFEDEB77}" destId="{473CD06C-88BF-4F16-B3D1-802B29802995}" srcOrd="0" destOrd="0" presId="urn:microsoft.com/office/officeart/2005/8/layout/hierarchy3"/>
    <dgm:cxn modelId="{C2CCF62D-0AAB-4EB1-BB15-3BB9F88BE63D}" type="presOf" srcId="{E7A04EB4-7E2F-4B86-B913-CA8BDBE4DFF0}" destId="{6772A5CD-EB1A-49C2-9DE6-1807EA91A369}" srcOrd="0" destOrd="0" presId="urn:microsoft.com/office/officeart/2005/8/layout/hierarchy3"/>
    <dgm:cxn modelId="{BAAAEB34-4953-4879-ADA7-2BC612A051AE}" srcId="{14BE4DF5-D70C-4D45-BA53-DA45C22CACB2}" destId="{9EEF0CE3-75C7-4F76-95C0-1B9987CAAA20}" srcOrd="2" destOrd="0" parTransId="{4554B60E-C3B9-4EB1-9398-01021379764F}" sibTransId="{AD47C39D-5E59-452C-A235-4C10066377B1}"/>
    <dgm:cxn modelId="{1486BD3A-E71B-4C9B-9995-A61CE08AD3C5}" type="presOf" srcId="{C7819D81-AF04-4BD0-AABC-8A74E51EB3E5}" destId="{EFA4680C-9D38-4FFF-BA67-B3AE43AE3531}" srcOrd="0" destOrd="0" presId="urn:microsoft.com/office/officeart/2005/8/layout/hierarchy3"/>
    <dgm:cxn modelId="{E3333B5C-8EEA-49FA-A709-F2FFE45EEE37}" type="presOf" srcId="{4554B60E-C3B9-4EB1-9398-01021379764F}" destId="{EE290DC5-2341-46C1-9DDA-32B0F7DFDC3A}" srcOrd="0" destOrd="0" presId="urn:microsoft.com/office/officeart/2005/8/layout/hierarchy3"/>
    <dgm:cxn modelId="{E842785E-7220-4D77-8303-ACD8638112AD}" srcId="{7112E54E-9403-4820-A7C6-EEBF4E115520}" destId="{E776DE7D-E2BE-477A-9E78-01206CC81B5F}" srcOrd="1" destOrd="0" parTransId="{D37868FB-18A3-4196-91F0-E753572918D2}" sibTransId="{7BFE8823-FA58-470D-818A-FFD4692B6EF3}"/>
    <dgm:cxn modelId="{25E88841-F163-460C-A75D-3D7A22F27542}" type="presOf" srcId="{E2597ABB-324F-4690-A444-A26139B3CB59}" destId="{D651E35D-72E6-418B-9DDC-7A4BA7298D8D}" srcOrd="0" destOrd="0" presId="urn:microsoft.com/office/officeart/2005/8/layout/hierarchy3"/>
    <dgm:cxn modelId="{5AE7AB41-0FAC-4881-B518-90646AE9A308}" srcId="{7112E54E-9403-4820-A7C6-EEBF4E115520}" destId="{A6DC626D-39C2-4B59-A48A-4DB7A2AD0F7B}" srcOrd="6" destOrd="0" parTransId="{C14DF61E-77C8-4C48-9906-6CDF74D02774}" sibTransId="{9738559D-B55E-44E5-99C4-966CBFCA1D95}"/>
    <dgm:cxn modelId="{3E307E48-8612-4115-AF7F-B3D6E1C802C7}" srcId="{47D3922F-4E71-43DE-9197-0F8C949B57CE}" destId="{14BE4DF5-D70C-4D45-BA53-DA45C22CACB2}" srcOrd="0" destOrd="0" parTransId="{580CD2B9-10F9-439B-8528-2B30B73EF9EB}" sibTransId="{AC80D0AC-B919-4E48-A9C0-2318282ADD49}"/>
    <dgm:cxn modelId="{BF1EA96B-42C8-4B9A-8E91-5422F681A6F0}" srcId="{7112E54E-9403-4820-A7C6-EEBF4E115520}" destId="{B75C8AC0-AC01-4EE1-BCD3-46FCEFEDEB77}" srcOrd="3" destOrd="0" parTransId="{70CD6D59-4472-43CF-AFF4-C6B21F32953D}" sibTransId="{1483D6AB-0266-4551-B22A-E7A5575BE5DF}"/>
    <dgm:cxn modelId="{34A84A6C-71E3-48ED-8548-4276294B11D3}" type="presOf" srcId="{AD457644-1029-4D2C-B7BA-A40C91729C12}" destId="{C6909A26-BD96-4A3E-BFE5-A82773860140}" srcOrd="0" destOrd="0" presId="urn:microsoft.com/office/officeart/2005/8/layout/hierarchy3"/>
    <dgm:cxn modelId="{8A29746C-A758-438E-AF7D-47C2366CFC60}" type="presOf" srcId="{4F427D3B-0AE5-4DD9-AA8A-8A6F804B3403}" destId="{C6A060B0-5D39-4E9B-85DE-9B651EE86B05}" srcOrd="0" destOrd="0" presId="urn:microsoft.com/office/officeart/2005/8/layout/hierarchy3"/>
    <dgm:cxn modelId="{FEC2E56D-4C99-4087-8339-A3EDB6E6159D}" type="presOf" srcId="{7112E54E-9403-4820-A7C6-EEBF4E115520}" destId="{2F216189-54B4-4000-91C3-92982C6AA26E}" srcOrd="0" destOrd="0" presId="urn:microsoft.com/office/officeart/2005/8/layout/hierarchy3"/>
    <dgm:cxn modelId="{3F4B734F-EE3C-47CF-8D56-9C6F2F7DBE8B}" type="presOf" srcId="{14BE4DF5-D70C-4D45-BA53-DA45C22CACB2}" destId="{B85C38B8-5C71-4CD8-AA00-A9C0F0732DE6}" srcOrd="1" destOrd="0" presId="urn:microsoft.com/office/officeart/2005/8/layout/hierarchy3"/>
    <dgm:cxn modelId="{F1137070-38C0-4D63-AD4E-5C58E441A346}" srcId="{7112E54E-9403-4820-A7C6-EEBF4E115520}" destId="{891E743D-E020-433F-9DCB-EE15319F18D9}" srcOrd="2" destOrd="0" parTransId="{4F427D3B-0AE5-4DD9-AA8A-8A6F804B3403}" sibTransId="{774775D8-36FE-4F35-8E99-56F71DA94B39}"/>
    <dgm:cxn modelId="{DEAD4F52-5E83-4382-A283-79B08CBD920A}" type="presOf" srcId="{9EEF0CE3-75C7-4F76-95C0-1B9987CAAA20}" destId="{FAB4E6AF-1628-43C0-95AC-D1F09738AA65}" srcOrd="0" destOrd="0" presId="urn:microsoft.com/office/officeart/2005/8/layout/hierarchy3"/>
    <dgm:cxn modelId="{B5BC2473-FC45-4C8A-9403-A25DBE0B4821}" type="presOf" srcId="{14BE4DF5-D70C-4D45-BA53-DA45C22CACB2}" destId="{749F2EBB-8F24-4C1D-BD0F-8C7049B17C24}" srcOrd="0" destOrd="0" presId="urn:microsoft.com/office/officeart/2005/8/layout/hierarchy3"/>
    <dgm:cxn modelId="{5EF27959-8A10-4CED-893A-A1BDF26C25CF}" type="presOf" srcId="{47D3922F-4E71-43DE-9197-0F8C949B57CE}" destId="{BE4E51C8-9325-4864-AC89-6B6AFF0EF9B1}" srcOrd="0" destOrd="0" presId="urn:microsoft.com/office/officeart/2005/8/layout/hierarchy3"/>
    <dgm:cxn modelId="{C6A50589-08D9-4E13-ABE3-FCFFB4327924}" type="presOf" srcId="{2D77E352-A5F4-4243-BA01-241CA25A222E}" destId="{6CFAC1A8-FDE7-414E-B52D-5B445CD2016B}" srcOrd="0" destOrd="0" presId="urn:microsoft.com/office/officeart/2005/8/layout/hierarchy3"/>
    <dgm:cxn modelId="{11CF5D96-E844-4F54-B2D7-34AD2499CE42}" type="presOf" srcId="{7C59C5A9-DDD6-42EE-AB74-7A38FB9260B6}" destId="{ED63F541-C2FC-41E4-8F92-5A4133AE5747}" srcOrd="0" destOrd="0" presId="urn:microsoft.com/office/officeart/2005/8/layout/hierarchy3"/>
    <dgm:cxn modelId="{B8BED4A1-9C59-435F-92D4-C50054C05385}" type="presOf" srcId="{36E30602-0326-42BB-9CC5-1D540EC92A12}" destId="{5C869638-03DE-49F2-A7A5-CE74AC462C1D}" srcOrd="0" destOrd="0" presId="urn:microsoft.com/office/officeart/2005/8/layout/hierarchy3"/>
    <dgm:cxn modelId="{67E9BDA4-1CC9-4DFA-A8F1-EDBE1F114C11}" type="presOf" srcId="{E776DE7D-E2BE-477A-9E78-01206CC81B5F}" destId="{3333A275-7FD7-4F8C-975A-4874A8F99CE4}" srcOrd="0" destOrd="0" presId="urn:microsoft.com/office/officeart/2005/8/layout/hierarchy3"/>
    <dgm:cxn modelId="{1947CFB4-5D63-4213-B07B-DD80FD95E290}" srcId="{14BE4DF5-D70C-4D45-BA53-DA45C22CACB2}" destId="{E2597ABB-324F-4690-A444-A26139B3CB59}" srcOrd="3" destOrd="0" parTransId="{C0DE8B6B-DC97-4790-AC59-B31275B70077}" sibTransId="{8C0F54E2-F646-4499-9E95-C0DF982F3CCF}"/>
    <dgm:cxn modelId="{7D4803B6-1B35-4B7C-AF4F-99D0908D3C70}" srcId="{7112E54E-9403-4820-A7C6-EEBF4E115520}" destId="{89B8A5EC-5B32-4AE0-A36C-5526DE39D119}" srcOrd="4" destOrd="0" parTransId="{36E30602-0326-42BB-9CC5-1D540EC92A12}" sibTransId="{D6EFDE94-A003-48A8-9640-3A9446F3212E}"/>
    <dgm:cxn modelId="{AD745CBD-FA72-4ED2-BFC6-4991237AD37F}" type="presOf" srcId="{891E743D-E020-433F-9DCB-EE15319F18D9}" destId="{26384B02-09EB-4F4F-8519-8387DB4C940B}" srcOrd="0" destOrd="0" presId="urn:microsoft.com/office/officeart/2005/8/layout/hierarchy3"/>
    <dgm:cxn modelId="{585196BD-EE47-4625-BF5A-9998403AEFB5}" type="presOf" srcId="{7112E54E-9403-4820-A7C6-EEBF4E115520}" destId="{EC703199-E083-4C6C-9E6E-1C5203E53F6F}" srcOrd="1" destOrd="0" presId="urn:microsoft.com/office/officeart/2005/8/layout/hierarchy3"/>
    <dgm:cxn modelId="{7CECADBD-E5DD-423A-9097-DCAF701B3DE2}" type="presOf" srcId="{C14DF61E-77C8-4C48-9906-6CDF74D02774}" destId="{9B23490E-716B-4664-BD88-DC733F7E6133}" srcOrd="0" destOrd="0" presId="urn:microsoft.com/office/officeart/2005/8/layout/hierarchy3"/>
    <dgm:cxn modelId="{24EBC2BF-6EEC-41C5-88FC-3EF81FC88788}" type="presOf" srcId="{C0DE8B6B-DC97-4790-AC59-B31275B70077}" destId="{D982FDD3-0AB2-4F90-87A7-8AE19497A3F5}" srcOrd="0" destOrd="0" presId="urn:microsoft.com/office/officeart/2005/8/layout/hierarchy3"/>
    <dgm:cxn modelId="{3E089AC0-AD10-43A0-88F2-3AE6D6F0C607}" srcId="{47D3922F-4E71-43DE-9197-0F8C949B57CE}" destId="{7112E54E-9403-4820-A7C6-EEBF4E115520}" srcOrd="1" destOrd="0" parTransId="{ACC8DBC1-82E7-41F7-BF76-1D5517F71098}" sibTransId="{217BCB0F-A8BF-40B3-917C-205D391532E9}"/>
    <dgm:cxn modelId="{3B65C5C7-D349-4B91-BC2B-C5452C6B47D7}" srcId="{14BE4DF5-D70C-4D45-BA53-DA45C22CACB2}" destId="{C7819D81-AF04-4BD0-AABC-8A74E51EB3E5}" srcOrd="1" destOrd="0" parTransId="{AD457644-1029-4D2C-B7BA-A40C91729C12}" sibTransId="{0A50724A-86AF-43AA-87D1-7AF9C487314B}"/>
    <dgm:cxn modelId="{B63DC1CB-1166-4624-9412-89398E09D64B}" srcId="{14BE4DF5-D70C-4D45-BA53-DA45C22CACB2}" destId="{7C59C5A9-DDD6-42EE-AB74-7A38FB9260B6}" srcOrd="0" destOrd="0" parTransId="{CD91005E-17C3-440E-9C3B-5159E053FA2D}" sibTransId="{B86DC33C-994E-4E62-8456-E61E3E8B1BA6}"/>
    <dgm:cxn modelId="{2874C0CD-B4A7-4F6A-9FB8-A46D97E8B883}" srcId="{7112E54E-9403-4820-A7C6-EEBF4E115520}" destId="{2D77E352-A5F4-4243-BA01-241CA25A222E}" srcOrd="0" destOrd="0" parTransId="{E7A04EB4-7E2F-4B86-B913-CA8BDBE4DFF0}" sibTransId="{3FA7A33A-5AA8-4031-BA47-2CF472DBFE08}"/>
    <dgm:cxn modelId="{13C87ED2-839C-4BD2-A737-4AC63157EEAB}" type="presOf" srcId="{6228FC3D-C0B6-4D5D-AA53-34ECF223755E}" destId="{1D40ED60-2ECE-4719-9AEA-3194F4A32BC5}" srcOrd="0" destOrd="0" presId="urn:microsoft.com/office/officeart/2005/8/layout/hierarchy3"/>
    <dgm:cxn modelId="{4FBDE4D7-8A41-426B-B417-862BFCA60E8F}" type="presOf" srcId="{A6DC626D-39C2-4B59-A48A-4DB7A2AD0F7B}" destId="{CA8DABAD-FEAA-423B-B785-C8755D11F05D}" srcOrd="0" destOrd="0" presId="urn:microsoft.com/office/officeart/2005/8/layout/hierarchy3"/>
    <dgm:cxn modelId="{C37791DA-F6DB-4457-A6AC-B6F0CD0C881B}" type="presOf" srcId="{CD91005E-17C3-440E-9C3B-5159E053FA2D}" destId="{28723E13-CC48-48B3-A7B9-9A3CF50C52EA}" srcOrd="0" destOrd="0" presId="urn:microsoft.com/office/officeart/2005/8/layout/hierarchy3"/>
    <dgm:cxn modelId="{EBE8E7E3-796D-4985-A089-E497DA38E147}" type="presOf" srcId="{70CD6D59-4472-43CF-AFF4-C6B21F32953D}" destId="{6098B33A-5B45-4264-A1B5-0E70BA2890A5}" srcOrd="0" destOrd="0" presId="urn:microsoft.com/office/officeart/2005/8/layout/hierarchy3"/>
    <dgm:cxn modelId="{DA50C6E4-C790-433E-8C5B-533FC531C080}" type="presOf" srcId="{D253A8C1-1F4A-4846-BD0D-0178BBC1688D}" destId="{81D556A6-69F3-4831-AB92-F8BBF438BED9}" srcOrd="0" destOrd="0" presId="urn:microsoft.com/office/officeart/2005/8/layout/hierarchy3"/>
    <dgm:cxn modelId="{8FDFCDEC-F9A3-4192-8CED-E21DBF6793D9}" srcId="{7112E54E-9403-4820-A7C6-EEBF4E115520}" destId="{6228FC3D-C0B6-4D5D-AA53-34ECF223755E}" srcOrd="5" destOrd="0" parTransId="{D253A8C1-1F4A-4846-BD0D-0178BBC1688D}" sibTransId="{C7C5858B-B06F-445B-BBC7-5FDC5CE6F842}"/>
    <dgm:cxn modelId="{DFF8ECAE-483A-4169-93F6-FBCFBBBFFE79}" type="presParOf" srcId="{BE4E51C8-9325-4864-AC89-6B6AFF0EF9B1}" destId="{A0D70D2A-F0C5-4B14-8987-9D707CD85C08}" srcOrd="0" destOrd="0" presId="urn:microsoft.com/office/officeart/2005/8/layout/hierarchy3"/>
    <dgm:cxn modelId="{0C88CA57-1375-4DDF-AE46-8EA63096EC65}" type="presParOf" srcId="{A0D70D2A-F0C5-4B14-8987-9D707CD85C08}" destId="{05153546-F579-4D03-B45F-044244A32AF0}" srcOrd="0" destOrd="0" presId="urn:microsoft.com/office/officeart/2005/8/layout/hierarchy3"/>
    <dgm:cxn modelId="{8240BB3C-A2BD-40C7-A30D-F9A228AA6BE8}" type="presParOf" srcId="{05153546-F579-4D03-B45F-044244A32AF0}" destId="{749F2EBB-8F24-4C1D-BD0F-8C7049B17C24}" srcOrd="0" destOrd="0" presId="urn:microsoft.com/office/officeart/2005/8/layout/hierarchy3"/>
    <dgm:cxn modelId="{6BB22D0A-7F97-43E2-81EE-6B269C8CDDF7}" type="presParOf" srcId="{05153546-F579-4D03-B45F-044244A32AF0}" destId="{B85C38B8-5C71-4CD8-AA00-A9C0F0732DE6}" srcOrd="1" destOrd="0" presId="urn:microsoft.com/office/officeart/2005/8/layout/hierarchy3"/>
    <dgm:cxn modelId="{62138E92-6D3F-420A-A167-A7444FE4C336}" type="presParOf" srcId="{A0D70D2A-F0C5-4B14-8987-9D707CD85C08}" destId="{C6F8CD40-29B1-47C2-831D-CA4B36842D14}" srcOrd="1" destOrd="0" presId="urn:microsoft.com/office/officeart/2005/8/layout/hierarchy3"/>
    <dgm:cxn modelId="{898EAA60-6AE2-4A7E-AE6D-8C07CE388B31}" type="presParOf" srcId="{C6F8CD40-29B1-47C2-831D-CA4B36842D14}" destId="{28723E13-CC48-48B3-A7B9-9A3CF50C52EA}" srcOrd="0" destOrd="0" presId="urn:microsoft.com/office/officeart/2005/8/layout/hierarchy3"/>
    <dgm:cxn modelId="{94B5833F-0F97-4773-8585-0088A6312A37}" type="presParOf" srcId="{C6F8CD40-29B1-47C2-831D-CA4B36842D14}" destId="{ED63F541-C2FC-41E4-8F92-5A4133AE5747}" srcOrd="1" destOrd="0" presId="urn:microsoft.com/office/officeart/2005/8/layout/hierarchy3"/>
    <dgm:cxn modelId="{D82F1D8C-1D0B-4C78-BC5C-B4F3FF947B22}" type="presParOf" srcId="{C6F8CD40-29B1-47C2-831D-CA4B36842D14}" destId="{C6909A26-BD96-4A3E-BFE5-A82773860140}" srcOrd="2" destOrd="0" presId="urn:microsoft.com/office/officeart/2005/8/layout/hierarchy3"/>
    <dgm:cxn modelId="{4D9CDC85-33EA-4A39-BA94-BB5ADCC24DBB}" type="presParOf" srcId="{C6F8CD40-29B1-47C2-831D-CA4B36842D14}" destId="{EFA4680C-9D38-4FFF-BA67-B3AE43AE3531}" srcOrd="3" destOrd="0" presId="urn:microsoft.com/office/officeart/2005/8/layout/hierarchy3"/>
    <dgm:cxn modelId="{95C0BE0E-1AEF-4D53-89F5-BEB563E27DF6}" type="presParOf" srcId="{C6F8CD40-29B1-47C2-831D-CA4B36842D14}" destId="{EE290DC5-2341-46C1-9DDA-32B0F7DFDC3A}" srcOrd="4" destOrd="0" presId="urn:microsoft.com/office/officeart/2005/8/layout/hierarchy3"/>
    <dgm:cxn modelId="{F0645122-85CE-43E8-9793-0822EAFC1199}" type="presParOf" srcId="{C6F8CD40-29B1-47C2-831D-CA4B36842D14}" destId="{FAB4E6AF-1628-43C0-95AC-D1F09738AA65}" srcOrd="5" destOrd="0" presId="urn:microsoft.com/office/officeart/2005/8/layout/hierarchy3"/>
    <dgm:cxn modelId="{E33BE803-B64F-4A78-B989-45A78A17DBBD}" type="presParOf" srcId="{C6F8CD40-29B1-47C2-831D-CA4B36842D14}" destId="{D982FDD3-0AB2-4F90-87A7-8AE19497A3F5}" srcOrd="6" destOrd="0" presId="urn:microsoft.com/office/officeart/2005/8/layout/hierarchy3"/>
    <dgm:cxn modelId="{40259024-6837-46E1-AAD4-7C05043E5CE3}" type="presParOf" srcId="{C6F8CD40-29B1-47C2-831D-CA4B36842D14}" destId="{D651E35D-72E6-418B-9DDC-7A4BA7298D8D}" srcOrd="7" destOrd="0" presId="urn:microsoft.com/office/officeart/2005/8/layout/hierarchy3"/>
    <dgm:cxn modelId="{1DCAEFE7-BB63-4166-BCEE-0D77291E087B}" type="presParOf" srcId="{BE4E51C8-9325-4864-AC89-6B6AFF0EF9B1}" destId="{A4F414A2-265F-4839-A055-2B5A50BED212}" srcOrd="1" destOrd="0" presId="urn:microsoft.com/office/officeart/2005/8/layout/hierarchy3"/>
    <dgm:cxn modelId="{CD15EF7F-6BE8-46B1-8EC2-343E2E1A30C8}" type="presParOf" srcId="{A4F414A2-265F-4839-A055-2B5A50BED212}" destId="{62996A83-7CED-41A2-BE07-AE11EFBF0AD5}" srcOrd="0" destOrd="0" presId="urn:microsoft.com/office/officeart/2005/8/layout/hierarchy3"/>
    <dgm:cxn modelId="{15ED58DC-38FF-4B30-B15A-552F66AC3F10}" type="presParOf" srcId="{62996A83-7CED-41A2-BE07-AE11EFBF0AD5}" destId="{2F216189-54B4-4000-91C3-92982C6AA26E}" srcOrd="0" destOrd="0" presId="urn:microsoft.com/office/officeart/2005/8/layout/hierarchy3"/>
    <dgm:cxn modelId="{3A81FBC2-DC70-4F09-8E48-4CECFED26B4A}" type="presParOf" srcId="{62996A83-7CED-41A2-BE07-AE11EFBF0AD5}" destId="{EC703199-E083-4C6C-9E6E-1C5203E53F6F}" srcOrd="1" destOrd="0" presId="urn:microsoft.com/office/officeart/2005/8/layout/hierarchy3"/>
    <dgm:cxn modelId="{5C790C2D-4A96-47FF-9729-94C403C0786C}" type="presParOf" srcId="{A4F414A2-265F-4839-A055-2B5A50BED212}" destId="{4BBBE1D2-48C7-45A0-8C17-AB8EE725AC18}" srcOrd="1" destOrd="0" presId="urn:microsoft.com/office/officeart/2005/8/layout/hierarchy3"/>
    <dgm:cxn modelId="{8C8429A5-230D-4157-AA6D-3553FC014FEF}" type="presParOf" srcId="{4BBBE1D2-48C7-45A0-8C17-AB8EE725AC18}" destId="{6772A5CD-EB1A-49C2-9DE6-1807EA91A369}" srcOrd="0" destOrd="0" presId="urn:microsoft.com/office/officeart/2005/8/layout/hierarchy3"/>
    <dgm:cxn modelId="{D3A6BC35-701C-4FEA-8D5F-D41B5EBC26B3}" type="presParOf" srcId="{4BBBE1D2-48C7-45A0-8C17-AB8EE725AC18}" destId="{6CFAC1A8-FDE7-414E-B52D-5B445CD2016B}" srcOrd="1" destOrd="0" presId="urn:microsoft.com/office/officeart/2005/8/layout/hierarchy3"/>
    <dgm:cxn modelId="{91141CCF-084E-4645-904D-499F920B8B0A}" type="presParOf" srcId="{4BBBE1D2-48C7-45A0-8C17-AB8EE725AC18}" destId="{757DF1B1-FA05-49A6-9C7D-E954C31605E6}" srcOrd="2" destOrd="0" presId="urn:microsoft.com/office/officeart/2005/8/layout/hierarchy3"/>
    <dgm:cxn modelId="{86E883AE-F110-4C12-AD14-2D37D0763469}" type="presParOf" srcId="{4BBBE1D2-48C7-45A0-8C17-AB8EE725AC18}" destId="{3333A275-7FD7-4F8C-975A-4874A8F99CE4}" srcOrd="3" destOrd="0" presId="urn:microsoft.com/office/officeart/2005/8/layout/hierarchy3"/>
    <dgm:cxn modelId="{5109FFBA-0358-42A1-AB14-555E4D1443C2}" type="presParOf" srcId="{4BBBE1D2-48C7-45A0-8C17-AB8EE725AC18}" destId="{C6A060B0-5D39-4E9B-85DE-9B651EE86B05}" srcOrd="4" destOrd="0" presId="urn:microsoft.com/office/officeart/2005/8/layout/hierarchy3"/>
    <dgm:cxn modelId="{B06933D9-ADE8-42D1-822F-EC59CEB0AD70}" type="presParOf" srcId="{4BBBE1D2-48C7-45A0-8C17-AB8EE725AC18}" destId="{26384B02-09EB-4F4F-8519-8387DB4C940B}" srcOrd="5" destOrd="0" presId="urn:microsoft.com/office/officeart/2005/8/layout/hierarchy3"/>
    <dgm:cxn modelId="{018DC28C-C178-4105-952A-EE0EBE981E6E}" type="presParOf" srcId="{4BBBE1D2-48C7-45A0-8C17-AB8EE725AC18}" destId="{6098B33A-5B45-4264-A1B5-0E70BA2890A5}" srcOrd="6" destOrd="0" presId="urn:microsoft.com/office/officeart/2005/8/layout/hierarchy3"/>
    <dgm:cxn modelId="{E7FA1ACF-3A4C-493B-A8CE-BFE7D49EAA87}" type="presParOf" srcId="{4BBBE1D2-48C7-45A0-8C17-AB8EE725AC18}" destId="{473CD06C-88BF-4F16-B3D1-802B29802995}" srcOrd="7" destOrd="0" presId="urn:microsoft.com/office/officeart/2005/8/layout/hierarchy3"/>
    <dgm:cxn modelId="{59ED603F-F9DF-403C-9E3E-F22411C7F88E}" type="presParOf" srcId="{4BBBE1D2-48C7-45A0-8C17-AB8EE725AC18}" destId="{5C869638-03DE-49F2-A7A5-CE74AC462C1D}" srcOrd="8" destOrd="0" presId="urn:microsoft.com/office/officeart/2005/8/layout/hierarchy3"/>
    <dgm:cxn modelId="{8E100750-5F4F-4B4E-A09A-67FD04A0109E}" type="presParOf" srcId="{4BBBE1D2-48C7-45A0-8C17-AB8EE725AC18}" destId="{DBC8C002-F081-4193-8F78-8DEEFCDDFA65}" srcOrd="9" destOrd="0" presId="urn:microsoft.com/office/officeart/2005/8/layout/hierarchy3"/>
    <dgm:cxn modelId="{A7AE699C-1847-4B7C-8EF3-1E498ED1DC20}" type="presParOf" srcId="{4BBBE1D2-48C7-45A0-8C17-AB8EE725AC18}" destId="{81D556A6-69F3-4831-AB92-F8BBF438BED9}" srcOrd="10" destOrd="0" presId="urn:microsoft.com/office/officeart/2005/8/layout/hierarchy3"/>
    <dgm:cxn modelId="{B2ADE40F-286A-4327-9093-132C4BC967CB}" type="presParOf" srcId="{4BBBE1D2-48C7-45A0-8C17-AB8EE725AC18}" destId="{1D40ED60-2ECE-4719-9AEA-3194F4A32BC5}" srcOrd="11" destOrd="0" presId="urn:microsoft.com/office/officeart/2005/8/layout/hierarchy3"/>
    <dgm:cxn modelId="{B3130E4F-CA57-4FDD-9E28-722DABB3D0A8}" type="presParOf" srcId="{4BBBE1D2-48C7-45A0-8C17-AB8EE725AC18}" destId="{9B23490E-716B-4664-BD88-DC733F7E6133}" srcOrd="12" destOrd="0" presId="urn:microsoft.com/office/officeart/2005/8/layout/hierarchy3"/>
    <dgm:cxn modelId="{3E50B9E8-12D8-4C04-A26C-8CB6CC0F2916}" type="presParOf" srcId="{4BBBE1D2-48C7-45A0-8C17-AB8EE725AC18}" destId="{CA8DABAD-FEAA-423B-B785-C8755D11F05D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727B2-E269-4DC5-A24D-FC659A8BAAE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570424-9225-481E-9F0E-004E65F896D6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Regularity</a:t>
          </a:r>
        </a:p>
      </dgm:t>
    </dgm:pt>
    <dgm:pt modelId="{DEB18568-440C-49B2-A746-6917B386E74D}" type="parTrans" cxnId="{44317D55-4D28-4AB6-B112-DC47199C0381}">
      <dgm:prSet/>
      <dgm:spPr/>
      <dgm:t>
        <a:bodyPr/>
        <a:lstStyle/>
        <a:p>
          <a:endParaRPr lang="en-US"/>
        </a:p>
      </dgm:t>
    </dgm:pt>
    <dgm:pt modelId="{914A3934-2747-4F71-9D05-610A2481099B}" type="sibTrans" cxnId="{44317D55-4D28-4AB6-B112-DC47199C0381}">
      <dgm:prSet/>
      <dgm:spPr/>
      <dgm:t>
        <a:bodyPr/>
        <a:lstStyle/>
        <a:p>
          <a:endParaRPr lang="en-US"/>
        </a:p>
      </dgm:t>
    </dgm:pt>
    <dgm:pt modelId="{A0EA6498-3460-47E9-B5E1-3DF2C71CFF91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Punctuality</a:t>
          </a:r>
        </a:p>
      </dgm:t>
    </dgm:pt>
    <dgm:pt modelId="{E8FC05E6-917B-49D9-BA13-F3FB05CCD927}" type="parTrans" cxnId="{CEAA239B-9C5B-4686-8760-26DD6CA21DD3}">
      <dgm:prSet/>
      <dgm:spPr/>
      <dgm:t>
        <a:bodyPr/>
        <a:lstStyle/>
        <a:p>
          <a:endParaRPr lang="en-US"/>
        </a:p>
      </dgm:t>
    </dgm:pt>
    <dgm:pt modelId="{35280AB9-006B-4EFC-89B2-CE5337795BFC}" type="sibTrans" cxnId="{CEAA239B-9C5B-4686-8760-26DD6CA21DD3}">
      <dgm:prSet/>
      <dgm:spPr/>
      <dgm:t>
        <a:bodyPr/>
        <a:lstStyle/>
        <a:p>
          <a:endParaRPr lang="en-US"/>
        </a:p>
      </dgm:t>
    </dgm:pt>
    <dgm:pt modelId="{AD207155-964E-421E-8178-A913C3011058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Dress Code</a:t>
          </a:r>
        </a:p>
      </dgm:t>
    </dgm:pt>
    <dgm:pt modelId="{7EDB4C91-88AA-440B-AC98-23F6CB61E6BC}" type="parTrans" cxnId="{98148676-8EE1-4957-A248-7CFCF847B274}">
      <dgm:prSet/>
      <dgm:spPr/>
      <dgm:t>
        <a:bodyPr/>
        <a:lstStyle/>
        <a:p>
          <a:endParaRPr lang="en-US"/>
        </a:p>
      </dgm:t>
    </dgm:pt>
    <dgm:pt modelId="{E669240A-099F-42D7-8CA4-3ADD820181C1}" type="sibTrans" cxnId="{98148676-8EE1-4957-A248-7CFCF847B274}">
      <dgm:prSet/>
      <dgm:spPr/>
      <dgm:t>
        <a:bodyPr/>
        <a:lstStyle/>
        <a:p>
          <a:endParaRPr lang="en-US"/>
        </a:p>
      </dgm:t>
    </dgm:pt>
    <dgm:pt modelId="{F2D3E697-3DA4-43AB-8F02-377914D25017}">
      <dgm:prSet phldrT="[Text]"/>
      <dgm:spPr/>
      <dgm:t>
        <a:bodyPr/>
        <a:lstStyle/>
        <a:p>
          <a:endParaRPr lang="en-US" dirty="0"/>
        </a:p>
      </dgm:t>
    </dgm:pt>
    <dgm:pt modelId="{A6779A6E-3881-4998-B220-620FE2933A59}" type="parTrans" cxnId="{BE604A4D-13D6-48CE-9619-4A2FE467F900}">
      <dgm:prSet/>
      <dgm:spPr/>
      <dgm:t>
        <a:bodyPr/>
        <a:lstStyle/>
        <a:p>
          <a:endParaRPr lang="en-US"/>
        </a:p>
      </dgm:t>
    </dgm:pt>
    <dgm:pt modelId="{0BA3E551-C7B6-42A8-9063-2EFFC1D17F23}" type="sibTrans" cxnId="{BE604A4D-13D6-48CE-9619-4A2FE467F900}">
      <dgm:prSet/>
      <dgm:spPr/>
      <dgm:t>
        <a:bodyPr/>
        <a:lstStyle/>
        <a:p>
          <a:endParaRPr lang="en-US"/>
        </a:p>
      </dgm:t>
    </dgm:pt>
    <dgm:pt modelId="{E585EE79-EEA2-4E8D-AAF9-34DBE77902FB}" type="pres">
      <dgm:prSet presAssocID="{7C7727B2-E269-4DC5-A24D-FC659A8BAAE6}" presName="Name0" presStyleCnt="0">
        <dgm:presLayoutVars>
          <dgm:chMax val="4"/>
          <dgm:resizeHandles val="exact"/>
        </dgm:presLayoutVars>
      </dgm:prSet>
      <dgm:spPr/>
    </dgm:pt>
    <dgm:pt modelId="{57E64F8D-DAFC-4CB0-9EDF-D08048CFCBC3}" type="pres">
      <dgm:prSet presAssocID="{7C7727B2-E269-4DC5-A24D-FC659A8BAAE6}" presName="ellipse" presStyleLbl="trBgShp" presStyleIdx="0" presStyleCnt="1" custLinFactNeighborX="1318" custLinFactNeighborY="12277"/>
      <dgm:spPr>
        <a:solidFill>
          <a:srgbClr val="00B0F0">
            <a:alpha val="40000"/>
          </a:srgbClr>
        </a:solidFill>
      </dgm:spPr>
    </dgm:pt>
    <dgm:pt modelId="{F4EE7870-EC8C-4E31-AB48-7DD441829C15}" type="pres">
      <dgm:prSet presAssocID="{7C7727B2-E269-4DC5-A24D-FC659A8BAAE6}" presName="arrow1" presStyleLbl="fgShp" presStyleIdx="0" presStyleCnt="1" custLinFactNeighborX="2000" custLinFactNeighborY="5000"/>
      <dgm:spPr>
        <a:solidFill>
          <a:srgbClr val="00B0F0"/>
        </a:solidFill>
        <a:ln>
          <a:solidFill>
            <a:schemeClr val="tx1"/>
          </a:solidFill>
        </a:ln>
      </dgm:spPr>
    </dgm:pt>
    <dgm:pt modelId="{197A28FC-59FF-43C8-8154-0E64D64F32E9}" type="pres">
      <dgm:prSet presAssocID="{7C7727B2-E269-4DC5-A24D-FC659A8BAAE6}" presName="rectangle" presStyleLbl="revTx" presStyleIdx="0" presStyleCnt="1">
        <dgm:presLayoutVars>
          <dgm:bulletEnabled val="1"/>
        </dgm:presLayoutVars>
      </dgm:prSet>
      <dgm:spPr/>
    </dgm:pt>
    <dgm:pt modelId="{C733C38A-16DB-47A6-860D-71249FA446CA}" type="pres">
      <dgm:prSet presAssocID="{A0EA6498-3460-47E9-B5E1-3DF2C71CFF91}" presName="item1" presStyleLbl="node1" presStyleIdx="0" presStyleCnt="3" custScaleX="113334" custScaleY="60002" custLinFactNeighborX="66222" custLinFactNeighborY="-95021">
        <dgm:presLayoutVars>
          <dgm:bulletEnabled val="1"/>
        </dgm:presLayoutVars>
      </dgm:prSet>
      <dgm:spPr/>
    </dgm:pt>
    <dgm:pt modelId="{451CC768-D290-407F-9A7B-F7A740E0DD01}" type="pres">
      <dgm:prSet presAssocID="{AD207155-964E-421E-8178-A913C3011058}" presName="item2" presStyleLbl="node1" presStyleIdx="1" presStyleCnt="3" custScaleX="117777" custScaleY="60000" custLinFactNeighborX="15556" custLinFactNeighborY="-20000">
        <dgm:presLayoutVars>
          <dgm:bulletEnabled val="1"/>
        </dgm:presLayoutVars>
      </dgm:prSet>
      <dgm:spPr/>
    </dgm:pt>
    <dgm:pt modelId="{34404EDE-E7CE-4753-9E4D-0F1C94778922}" type="pres">
      <dgm:prSet presAssocID="{F2D3E697-3DA4-43AB-8F02-377914D25017}" presName="item3" presStyleLbl="node1" presStyleIdx="2" presStyleCnt="3" custScaleX="114579" custScaleY="62384" custLinFactNeighborX="-30488" custLinFactNeighborY="98703">
        <dgm:presLayoutVars>
          <dgm:bulletEnabled val="1"/>
        </dgm:presLayoutVars>
      </dgm:prSet>
      <dgm:spPr/>
    </dgm:pt>
    <dgm:pt modelId="{E41C1F7C-0374-4A53-8EF5-04688E723409}" type="pres">
      <dgm:prSet presAssocID="{7C7727B2-E269-4DC5-A24D-FC659A8BAAE6}" presName="funnel" presStyleLbl="trAlignAcc1" presStyleIdx="0" presStyleCnt="1" custLinFactNeighborX="714" custLinFactNeighborY="4464"/>
      <dgm:spPr>
        <a:solidFill>
          <a:srgbClr val="00B0F0">
            <a:alpha val="40000"/>
          </a:srgbClr>
        </a:solidFill>
        <a:ln w="38100">
          <a:solidFill>
            <a:schemeClr val="tx1"/>
          </a:solidFill>
        </a:ln>
      </dgm:spPr>
    </dgm:pt>
  </dgm:ptLst>
  <dgm:cxnLst>
    <dgm:cxn modelId="{BE604A4D-13D6-48CE-9619-4A2FE467F900}" srcId="{7C7727B2-E269-4DC5-A24D-FC659A8BAAE6}" destId="{F2D3E697-3DA4-43AB-8F02-377914D25017}" srcOrd="3" destOrd="0" parTransId="{A6779A6E-3881-4998-B220-620FE2933A59}" sibTransId="{0BA3E551-C7B6-42A8-9063-2EFFC1D17F23}"/>
    <dgm:cxn modelId="{A3DE2670-4C07-4269-8C14-86813E155E46}" type="presOf" srcId="{7C7727B2-E269-4DC5-A24D-FC659A8BAAE6}" destId="{E585EE79-EEA2-4E8D-AAF9-34DBE77902FB}" srcOrd="0" destOrd="0" presId="urn:microsoft.com/office/officeart/2005/8/layout/funnel1"/>
    <dgm:cxn modelId="{B3535673-4F73-49C8-B553-5199E7F6795B}" type="presOf" srcId="{32570424-9225-481E-9F0E-004E65F896D6}" destId="{34404EDE-E7CE-4753-9E4D-0F1C94778922}" srcOrd="0" destOrd="0" presId="urn:microsoft.com/office/officeart/2005/8/layout/funnel1"/>
    <dgm:cxn modelId="{44317D55-4D28-4AB6-B112-DC47199C0381}" srcId="{7C7727B2-E269-4DC5-A24D-FC659A8BAAE6}" destId="{32570424-9225-481E-9F0E-004E65F896D6}" srcOrd="0" destOrd="0" parTransId="{DEB18568-440C-49B2-A746-6917B386E74D}" sibTransId="{914A3934-2747-4F71-9D05-610A2481099B}"/>
    <dgm:cxn modelId="{98148676-8EE1-4957-A248-7CFCF847B274}" srcId="{7C7727B2-E269-4DC5-A24D-FC659A8BAAE6}" destId="{AD207155-964E-421E-8178-A913C3011058}" srcOrd="2" destOrd="0" parTransId="{7EDB4C91-88AA-440B-AC98-23F6CB61E6BC}" sibTransId="{E669240A-099F-42D7-8CA4-3ADD820181C1}"/>
    <dgm:cxn modelId="{45CCB677-BF5F-4D2E-B3D0-C20C91281C28}" type="presOf" srcId="{A0EA6498-3460-47E9-B5E1-3DF2C71CFF91}" destId="{451CC768-D290-407F-9A7B-F7A740E0DD01}" srcOrd="0" destOrd="0" presId="urn:microsoft.com/office/officeart/2005/8/layout/funnel1"/>
    <dgm:cxn modelId="{5609A883-8467-43EE-A319-AE042B1484A4}" type="presOf" srcId="{F2D3E697-3DA4-43AB-8F02-377914D25017}" destId="{197A28FC-59FF-43C8-8154-0E64D64F32E9}" srcOrd="0" destOrd="0" presId="urn:microsoft.com/office/officeart/2005/8/layout/funnel1"/>
    <dgm:cxn modelId="{CEAA239B-9C5B-4686-8760-26DD6CA21DD3}" srcId="{7C7727B2-E269-4DC5-A24D-FC659A8BAAE6}" destId="{A0EA6498-3460-47E9-B5E1-3DF2C71CFF91}" srcOrd="1" destOrd="0" parTransId="{E8FC05E6-917B-49D9-BA13-F3FB05CCD927}" sibTransId="{35280AB9-006B-4EFC-89B2-CE5337795BFC}"/>
    <dgm:cxn modelId="{7BE7BCA6-13F4-4048-B2AD-CB7965F9154B}" type="presOf" srcId="{AD207155-964E-421E-8178-A913C3011058}" destId="{C733C38A-16DB-47A6-860D-71249FA446CA}" srcOrd="0" destOrd="0" presId="urn:microsoft.com/office/officeart/2005/8/layout/funnel1"/>
    <dgm:cxn modelId="{6AE516CD-B802-4351-8D81-FA3935575DFE}" type="presParOf" srcId="{E585EE79-EEA2-4E8D-AAF9-34DBE77902FB}" destId="{57E64F8D-DAFC-4CB0-9EDF-D08048CFCBC3}" srcOrd="0" destOrd="0" presId="urn:microsoft.com/office/officeart/2005/8/layout/funnel1"/>
    <dgm:cxn modelId="{D5090D12-A758-4F46-BA65-86F13BF8D2D1}" type="presParOf" srcId="{E585EE79-EEA2-4E8D-AAF9-34DBE77902FB}" destId="{F4EE7870-EC8C-4E31-AB48-7DD441829C15}" srcOrd="1" destOrd="0" presId="urn:microsoft.com/office/officeart/2005/8/layout/funnel1"/>
    <dgm:cxn modelId="{1008404A-4414-41B2-86CA-C485589B1DC7}" type="presParOf" srcId="{E585EE79-EEA2-4E8D-AAF9-34DBE77902FB}" destId="{197A28FC-59FF-43C8-8154-0E64D64F32E9}" srcOrd="2" destOrd="0" presId="urn:microsoft.com/office/officeart/2005/8/layout/funnel1"/>
    <dgm:cxn modelId="{94B9505A-E95B-4CEB-B5DF-61C28DA77454}" type="presParOf" srcId="{E585EE79-EEA2-4E8D-AAF9-34DBE77902FB}" destId="{C733C38A-16DB-47A6-860D-71249FA446CA}" srcOrd="3" destOrd="0" presId="urn:microsoft.com/office/officeart/2005/8/layout/funnel1"/>
    <dgm:cxn modelId="{2B308072-C9A5-4B3F-9698-B5D4168D79B4}" type="presParOf" srcId="{E585EE79-EEA2-4E8D-AAF9-34DBE77902FB}" destId="{451CC768-D290-407F-9A7B-F7A740E0DD01}" srcOrd="4" destOrd="0" presId="urn:microsoft.com/office/officeart/2005/8/layout/funnel1"/>
    <dgm:cxn modelId="{D4306311-0455-43E4-BBE8-04FA1AF66484}" type="presParOf" srcId="{E585EE79-EEA2-4E8D-AAF9-34DBE77902FB}" destId="{34404EDE-E7CE-4753-9E4D-0F1C94778922}" srcOrd="5" destOrd="0" presId="urn:microsoft.com/office/officeart/2005/8/layout/funnel1"/>
    <dgm:cxn modelId="{9B5A4AED-3EF8-43C6-9CA3-22F5C683BD95}" type="presParOf" srcId="{E585EE79-EEA2-4E8D-AAF9-34DBE77902FB}" destId="{E41C1F7C-0374-4A53-8EF5-04688E72340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F479A0-43E0-4664-8E27-4725136607A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8F8876-AA7A-461B-A122-87BD47B24A85}">
      <dgm:prSet phldrT="[Text]" custT="1"/>
      <dgm:spPr>
        <a:solidFill>
          <a:schemeClr val="tx2">
            <a:lumMod val="20000"/>
            <a:lumOff val="80000"/>
          </a:schemeClr>
        </a:solidFill>
        <a:ln w="19050"/>
      </dgm:spPr>
      <dgm:t>
        <a:bodyPr/>
        <a:lstStyle/>
        <a:p>
          <a:r>
            <a:rPr lang="en-IN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Website</a:t>
          </a:r>
          <a:endParaRPr lang="en-US" sz="11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FDCEE91C-BF5F-4F63-B0FC-F605D59C2FF1}" type="parTrans" cxnId="{BBAC2824-B6F6-4147-9064-654A1E367958}">
      <dgm:prSet/>
      <dgm:spPr/>
      <dgm:t>
        <a:bodyPr/>
        <a:lstStyle/>
        <a:p>
          <a:endParaRPr lang="en-US"/>
        </a:p>
      </dgm:t>
    </dgm:pt>
    <dgm:pt modelId="{0BA46C4C-1270-4CB8-A879-C83FF0C7939C}" type="sibTrans" cxnId="{BBAC2824-B6F6-4147-9064-654A1E367958}">
      <dgm:prSet/>
      <dgm:spPr/>
      <dgm:t>
        <a:bodyPr/>
        <a:lstStyle/>
        <a:p>
          <a:endParaRPr lang="en-US"/>
        </a:p>
      </dgm:t>
    </dgm:pt>
    <dgm:pt modelId="{7B3E6C12-4146-4F8C-B98D-B45A78F2DC68}">
      <dgm:prSet phldrT="[Text]" custT="1"/>
      <dgm:spPr>
        <a:solidFill>
          <a:schemeClr val="tx2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IN" sz="1000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whatsapp</a:t>
          </a:r>
          <a:endParaRPr lang="en-US" sz="10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132C32DE-CEBE-452F-9353-F344DF33AF8D}" type="parTrans" cxnId="{D5DECA27-B20A-4AC4-B233-0D2F593C63F8}">
      <dgm:prSet/>
      <dgm:spPr/>
      <dgm:t>
        <a:bodyPr/>
        <a:lstStyle/>
        <a:p>
          <a:endParaRPr lang="en-US"/>
        </a:p>
      </dgm:t>
    </dgm:pt>
    <dgm:pt modelId="{CF48456F-7D33-4C42-8679-A74113DDA3B7}" type="sibTrans" cxnId="{D5DECA27-B20A-4AC4-B233-0D2F593C63F8}">
      <dgm:prSet/>
      <dgm:spPr/>
      <dgm:t>
        <a:bodyPr/>
        <a:lstStyle/>
        <a:p>
          <a:endParaRPr lang="en-US"/>
        </a:p>
      </dgm:t>
    </dgm:pt>
    <dgm:pt modelId="{3FDB8C2B-0E37-47F5-BE01-A0AD2B40ABF0}">
      <dgm:prSet/>
      <dgm:spPr>
        <a:solidFill>
          <a:schemeClr val="tx2">
            <a:lumMod val="20000"/>
            <a:lumOff val="80000"/>
          </a:schemeClr>
        </a:solidFill>
        <a:ln w="19050"/>
      </dgm:spPr>
      <dgm:t>
        <a:bodyPr/>
        <a:lstStyle/>
        <a:p>
          <a:r>
            <a:rPr lang="en-IN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Edmatix</a:t>
          </a:r>
          <a:endParaRPr lang="en-US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650D686E-C500-4308-9BF0-E9E01BC04610}" type="parTrans" cxnId="{F7E5D703-4EBF-4DBD-BCEA-AFEFCF31D4D4}">
      <dgm:prSet/>
      <dgm:spPr/>
      <dgm:t>
        <a:bodyPr/>
        <a:lstStyle/>
        <a:p>
          <a:endParaRPr lang="en-US"/>
        </a:p>
      </dgm:t>
    </dgm:pt>
    <dgm:pt modelId="{67B7C4EA-AA24-406B-9F95-3C0713A95B13}" type="sibTrans" cxnId="{F7E5D703-4EBF-4DBD-BCEA-AFEFCF31D4D4}">
      <dgm:prSet/>
      <dgm:spPr/>
      <dgm:t>
        <a:bodyPr/>
        <a:lstStyle/>
        <a:p>
          <a:endParaRPr lang="en-US"/>
        </a:p>
      </dgm:t>
    </dgm:pt>
    <dgm:pt modelId="{ADF0FEE1-3134-450D-BE85-98BCF1E226F2}" type="pres">
      <dgm:prSet presAssocID="{DBF479A0-43E0-4664-8E27-4725136607A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A069EAE-7593-43A2-893B-8EB9B4D1348B}" type="pres">
      <dgm:prSet presAssocID="{DBF479A0-43E0-4664-8E27-4725136607A8}" presName="cycle" presStyleCnt="0"/>
      <dgm:spPr/>
    </dgm:pt>
    <dgm:pt modelId="{BCB9BBF4-3EC8-476E-A1D6-7FEDAA66183D}" type="pres">
      <dgm:prSet presAssocID="{DBF479A0-43E0-4664-8E27-4725136607A8}" presName="centerShape" presStyleCnt="0"/>
      <dgm:spPr/>
    </dgm:pt>
    <dgm:pt modelId="{F467C370-1A6F-4806-B412-D80A35F78E1A}" type="pres">
      <dgm:prSet presAssocID="{DBF479A0-43E0-4664-8E27-4725136607A8}" presName="connSite" presStyleLbl="node1" presStyleIdx="0" presStyleCnt="4"/>
      <dgm:spPr/>
    </dgm:pt>
    <dgm:pt modelId="{FEE2ED29-1D5E-4E42-BB47-21B110A1D87F}" type="pres">
      <dgm:prSet presAssocID="{DBF479A0-43E0-4664-8E27-4725136607A8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699FE6-6C86-4CA7-844D-2887BE027ACE}" type="pres">
      <dgm:prSet presAssocID="{FDCEE91C-BF5F-4F63-B0FC-F605D59C2FF1}" presName="Name25" presStyleLbl="parChTrans1D1" presStyleIdx="0" presStyleCnt="3"/>
      <dgm:spPr/>
    </dgm:pt>
    <dgm:pt modelId="{F4EF1F96-748E-497B-AD5F-0A1395D163F1}" type="pres">
      <dgm:prSet presAssocID="{968F8876-AA7A-461B-A122-87BD47B24A85}" presName="node" presStyleCnt="0"/>
      <dgm:spPr/>
    </dgm:pt>
    <dgm:pt modelId="{4622DC36-5101-400F-BADD-CD7C467C3F09}" type="pres">
      <dgm:prSet presAssocID="{968F8876-AA7A-461B-A122-87BD47B24A85}" presName="parentNode" presStyleLbl="node1" presStyleIdx="1" presStyleCnt="4" custScaleX="125778" custLinFactNeighborX="58581" custLinFactNeighborY="10835">
        <dgm:presLayoutVars>
          <dgm:chMax val="1"/>
          <dgm:bulletEnabled val="1"/>
        </dgm:presLayoutVars>
      </dgm:prSet>
      <dgm:spPr/>
    </dgm:pt>
    <dgm:pt modelId="{996D9654-1C65-4BBF-BA10-EAECAD95B5B3}" type="pres">
      <dgm:prSet presAssocID="{968F8876-AA7A-461B-A122-87BD47B24A85}" presName="childNode" presStyleLbl="revTx" presStyleIdx="0" presStyleCnt="0">
        <dgm:presLayoutVars>
          <dgm:bulletEnabled val="1"/>
        </dgm:presLayoutVars>
      </dgm:prSet>
      <dgm:spPr/>
    </dgm:pt>
    <dgm:pt modelId="{6346F0FF-8B93-4D61-8F31-6865B54F967B}" type="pres">
      <dgm:prSet presAssocID="{132C32DE-CEBE-452F-9353-F344DF33AF8D}" presName="Name25" presStyleLbl="parChTrans1D1" presStyleIdx="1" presStyleCnt="3"/>
      <dgm:spPr/>
    </dgm:pt>
    <dgm:pt modelId="{2373A0BB-336C-4669-BABF-2B496E9C35E5}" type="pres">
      <dgm:prSet presAssocID="{7B3E6C12-4146-4F8C-B98D-B45A78F2DC68}" presName="node" presStyleCnt="0"/>
      <dgm:spPr/>
    </dgm:pt>
    <dgm:pt modelId="{A70C1352-17DA-403C-9751-87A1DEE1DA02}" type="pres">
      <dgm:prSet presAssocID="{7B3E6C12-4146-4F8C-B98D-B45A78F2DC68}" presName="parentNode" presStyleLbl="node1" presStyleIdx="2" presStyleCnt="4" custScaleX="120694" custLinFactNeighborX="1611" custLinFactNeighborY="6972">
        <dgm:presLayoutVars>
          <dgm:chMax val="1"/>
          <dgm:bulletEnabled val="1"/>
        </dgm:presLayoutVars>
      </dgm:prSet>
      <dgm:spPr/>
    </dgm:pt>
    <dgm:pt modelId="{2240D97A-88C0-4BA8-B9A9-C774F2BDCD72}" type="pres">
      <dgm:prSet presAssocID="{7B3E6C12-4146-4F8C-B98D-B45A78F2DC68}" presName="childNode" presStyleLbl="revTx" presStyleIdx="0" presStyleCnt="0">
        <dgm:presLayoutVars>
          <dgm:bulletEnabled val="1"/>
        </dgm:presLayoutVars>
      </dgm:prSet>
      <dgm:spPr/>
    </dgm:pt>
    <dgm:pt modelId="{3152161C-0DD5-4D11-A4B6-5C910B246FCD}" type="pres">
      <dgm:prSet presAssocID="{650D686E-C500-4308-9BF0-E9E01BC04610}" presName="Name25" presStyleLbl="parChTrans1D1" presStyleIdx="2" presStyleCnt="3"/>
      <dgm:spPr/>
    </dgm:pt>
    <dgm:pt modelId="{2FE2AA33-2F36-4B15-BDDD-6E1F3C1B6C2F}" type="pres">
      <dgm:prSet presAssocID="{3FDB8C2B-0E37-47F5-BE01-A0AD2B40ABF0}" presName="node" presStyleCnt="0"/>
      <dgm:spPr/>
    </dgm:pt>
    <dgm:pt modelId="{B3C2ACE4-3A37-4FCD-AA55-4ADF3E8696F6}" type="pres">
      <dgm:prSet presAssocID="{3FDB8C2B-0E37-47F5-BE01-A0AD2B40ABF0}" presName="parentNode" presStyleLbl="node1" presStyleIdx="3" presStyleCnt="4" custLinFactNeighborX="6450" custLinFactNeighborY="-5932">
        <dgm:presLayoutVars>
          <dgm:chMax val="1"/>
          <dgm:bulletEnabled val="1"/>
        </dgm:presLayoutVars>
      </dgm:prSet>
      <dgm:spPr/>
    </dgm:pt>
    <dgm:pt modelId="{72833B45-8805-4B08-BA49-370FA4F37D04}" type="pres">
      <dgm:prSet presAssocID="{3FDB8C2B-0E37-47F5-BE01-A0AD2B40ABF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4CC0501-D02E-4526-A110-EB8FFB59D46C}" type="presOf" srcId="{7B3E6C12-4146-4F8C-B98D-B45A78F2DC68}" destId="{A70C1352-17DA-403C-9751-87A1DEE1DA02}" srcOrd="0" destOrd="0" presId="urn:microsoft.com/office/officeart/2005/8/layout/radial2"/>
    <dgm:cxn modelId="{F7E5D703-4EBF-4DBD-BCEA-AFEFCF31D4D4}" srcId="{DBF479A0-43E0-4664-8E27-4725136607A8}" destId="{3FDB8C2B-0E37-47F5-BE01-A0AD2B40ABF0}" srcOrd="2" destOrd="0" parTransId="{650D686E-C500-4308-9BF0-E9E01BC04610}" sibTransId="{67B7C4EA-AA24-406B-9F95-3C0713A95B13}"/>
    <dgm:cxn modelId="{BBAC2824-B6F6-4147-9064-654A1E367958}" srcId="{DBF479A0-43E0-4664-8E27-4725136607A8}" destId="{968F8876-AA7A-461B-A122-87BD47B24A85}" srcOrd="0" destOrd="0" parTransId="{FDCEE91C-BF5F-4F63-B0FC-F605D59C2FF1}" sibTransId="{0BA46C4C-1270-4CB8-A879-C83FF0C7939C}"/>
    <dgm:cxn modelId="{D5DECA27-B20A-4AC4-B233-0D2F593C63F8}" srcId="{DBF479A0-43E0-4664-8E27-4725136607A8}" destId="{7B3E6C12-4146-4F8C-B98D-B45A78F2DC68}" srcOrd="1" destOrd="0" parTransId="{132C32DE-CEBE-452F-9353-F344DF33AF8D}" sibTransId="{CF48456F-7D33-4C42-8679-A74113DDA3B7}"/>
    <dgm:cxn modelId="{6F8A4F61-244F-468F-8F84-97E666EE2BAD}" type="presOf" srcId="{132C32DE-CEBE-452F-9353-F344DF33AF8D}" destId="{6346F0FF-8B93-4D61-8F31-6865B54F967B}" srcOrd="0" destOrd="0" presId="urn:microsoft.com/office/officeart/2005/8/layout/radial2"/>
    <dgm:cxn modelId="{0503FB6E-7259-40CE-900E-BFDF9813F0CD}" type="presOf" srcId="{650D686E-C500-4308-9BF0-E9E01BC04610}" destId="{3152161C-0DD5-4D11-A4B6-5C910B246FCD}" srcOrd="0" destOrd="0" presId="urn:microsoft.com/office/officeart/2005/8/layout/radial2"/>
    <dgm:cxn modelId="{DC3DF571-6FA0-469E-915A-41BAEAF54A28}" type="presOf" srcId="{3FDB8C2B-0E37-47F5-BE01-A0AD2B40ABF0}" destId="{B3C2ACE4-3A37-4FCD-AA55-4ADF3E8696F6}" srcOrd="0" destOrd="0" presId="urn:microsoft.com/office/officeart/2005/8/layout/radial2"/>
    <dgm:cxn modelId="{86DE0F91-B33A-405F-B4EB-A464B4B1FFDC}" type="presOf" srcId="{968F8876-AA7A-461B-A122-87BD47B24A85}" destId="{4622DC36-5101-400F-BADD-CD7C467C3F09}" srcOrd="0" destOrd="0" presId="urn:microsoft.com/office/officeart/2005/8/layout/radial2"/>
    <dgm:cxn modelId="{390C69B0-59C7-46DA-AE3C-91C2D6FF41A8}" type="presOf" srcId="{FDCEE91C-BF5F-4F63-B0FC-F605D59C2FF1}" destId="{BD699FE6-6C86-4CA7-844D-2887BE027ACE}" srcOrd="0" destOrd="0" presId="urn:microsoft.com/office/officeart/2005/8/layout/radial2"/>
    <dgm:cxn modelId="{BF643FEB-45F3-4281-8397-6FCED7D0D08F}" type="presOf" srcId="{DBF479A0-43E0-4664-8E27-4725136607A8}" destId="{ADF0FEE1-3134-450D-BE85-98BCF1E226F2}" srcOrd="0" destOrd="0" presId="urn:microsoft.com/office/officeart/2005/8/layout/radial2"/>
    <dgm:cxn modelId="{4E231588-1CE0-4465-8E62-40164117B10B}" type="presParOf" srcId="{ADF0FEE1-3134-450D-BE85-98BCF1E226F2}" destId="{FA069EAE-7593-43A2-893B-8EB9B4D1348B}" srcOrd="0" destOrd="0" presId="urn:microsoft.com/office/officeart/2005/8/layout/radial2"/>
    <dgm:cxn modelId="{3E85500C-A10D-4410-8B7A-E5CEE12EDF62}" type="presParOf" srcId="{FA069EAE-7593-43A2-893B-8EB9B4D1348B}" destId="{BCB9BBF4-3EC8-476E-A1D6-7FEDAA66183D}" srcOrd="0" destOrd="0" presId="urn:microsoft.com/office/officeart/2005/8/layout/radial2"/>
    <dgm:cxn modelId="{A6C98638-890E-4429-8F06-DCFA82B894F2}" type="presParOf" srcId="{BCB9BBF4-3EC8-476E-A1D6-7FEDAA66183D}" destId="{F467C370-1A6F-4806-B412-D80A35F78E1A}" srcOrd="0" destOrd="0" presId="urn:microsoft.com/office/officeart/2005/8/layout/radial2"/>
    <dgm:cxn modelId="{E17E1798-8665-4A93-B899-9FA96E3317F7}" type="presParOf" srcId="{BCB9BBF4-3EC8-476E-A1D6-7FEDAA66183D}" destId="{FEE2ED29-1D5E-4E42-BB47-21B110A1D87F}" srcOrd="1" destOrd="0" presId="urn:microsoft.com/office/officeart/2005/8/layout/radial2"/>
    <dgm:cxn modelId="{9D6391AF-4304-47C3-A417-05B183FADC72}" type="presParOf" srcId="{FA069EAE-7593-43A2-893B-8EB9B4D1348B}" destId="{BD699FE6-6C86-4CA7-844D-2887BE027ACE}" srcOrd="1" destOrd="0" presId="urn:microsoft.com/office/officeart/2005/8/layout/radial2"/>
    <dgm:cxn modelId="{3DFE8AEC-398E-451F-B277-920D04616352}" type="presParOf" srcId="{FA069EAE-7593-43A2-893B-8EB9B4D1348B}" destId="{F4EF1F96-748E-497B-AD5F-0A1395D163F1}" srcOrd="2" destOrd="0" presId="urn:microsoft.com/office/officeart/2005/8/layout/radial2"/>
    <dgm:cxn modelId="{23FCD210-F676-4B61-B9CE-021B103C9607}" type="presParOf" srcId="{F4EF1F96-748E-497B-AD5F-0A1395D163F1}" destId="{4622DC36-5101-400F-BADD-CD7C467C3F09}" srcOrd="0" destOrd="0" presId="urn:microsoft.com/office/officeart/2005/8/layout/radial2"/>
    <dgm:cxn modelId="{F247437B-C311-487A-B7AC-A4555812F53B}" type="presParOf" srcId="{F4EF1F96-748E-497B-AD5F-0A1395D163F1}" destId="{996D9654-1C65-4BBF-BA10-EAECAD95B5B3}" srcOrd="1" destOrd="0" presId="urn:microsoft.com/office/officeart/2005/8/layout/radial2"/>
    <dgm:cxn modelId="{765BE587-7093-4825-999B-EAB8C57BCD4B}" type="presParOf" srcId="{FA069EAE-7593-43A2-893B-8EB9B4D1348B}" destId="{6346F0FF-8B93-4D61-8F31-6865B54F967B}" srcOrd="3" destOrd="0" presId="urn:microsoft.com/office/officeart/2005/8/layout/radial2"/>
    <dgm:cxn modelId="{A93966AE-1A58-4E90-BAC6-87BE41803462}" type="presParOf" srcId="{FA069EAE-7593-43A2-893B-8EB9B4D1348B}" destId="{2373A0BB-336C-4669-BABF-2B496E9C35E5}" srcOrd="4" destOrd="0" presId="urn:microsoft.com/office/officeart/2005/8/layout/radial2"/>
    <dgm:cxn modelId="{6EB2FE39-442C-43F2-BEC1-CE8BB03D616E}" type="presParOf" srcId="{2373A0BB-336C-4669-BABF-2B496E9C35E5}" destId="{A70C1352-17DA-403C-9751-87A1DEE1DA02}" srcOrd="0" destOrd="0" presId="urn:microsoft.com/office/officeart/2005/8/layout/radial2"/>
    <dgm:cxn modelId="{C95BB27B-5EE7-4FF1-A537-CE2A5FC48791}" type="presParOf" srcId="{2373A0BB-336C-4669-BABF-2B496E9C35E5}" destId="{2240D97A-88C0-4BA8-B9A9-C774F2BDCD72}" srcOrd="1" destOrd="0" presId="urn:microsoft.com/office/officeart/2005/8/layout/radial2"/>
    <dgm:cxn modelId="{8124C763-9B5C-4B4E-ABDC-CD82DA659B59}" type="presParOf" srcId="{FA069EAE-7593-43A2-893B-8EB9B4D1348B}" destId="{3152161C-0DD5-4D11-A4B6-5C910B246FCD}" srcOrd="5" destOrd="0" presId="urn:microsoft.com/office/officeart/2005/8/layout/radial2"/>
    <dgm:cxn modelId="{3F3FFEEF-98EA-4106-98F6-B4F48C0BB6A9}" type="presParOf" srcId="{FA069EAE-7593-43A2-893B-8EB9B4D1348B}" destId="{2FE2AA33-2F36-4B15-BDDD-6E1F3C1B6C2F}" srcOrd="6" destOrd="0" presId="urn:microsoft.com/office/officeart/2005/8/layout/radial2"/>
    <dgm:cxn modelId="{900E5458-F045-43F3-83E2-0EBA781849FB}" type="presParOf" srcId="{2FE2AA33-2F36-4B15-BDDD-6E1F3C1B6C2F}" destId="{B3C2ACE4-3A37-4FCD-AA55-4ADF3E8696F6}" srcOrd="0" destOrd="0" presId="urn:microsoft.com/office/officeart/2005/8/layout/radial2"/>
    <dgm:cxn modelId="{93FC0356-28D4-4AFC-A88C-A54F90DD80DB}" type="presParOf" srcId="{2FE2AA33-2F36-4B15-BDDD-6E1F3C1B6C2F}" destId="{72833B45-8805-4B08-BA49-370FA4F37D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FC6F95-04AC-4F6F-A8E3-63E996F112A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3A5E84-CF2F-47FE-8A7B-1F7927BEAC3F}">
      <dgm:prSet phldrT="[Text]" custT="1"/>
      <dgm:spPr>
        <a:ln w="28575"/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lgerian" pitchFamily="82" charset="0"/>
            </a:rPr>
            <a:t>SPORTS COACHING</a:t>
          </a:r>
        </a:p>
      </dgm:t>
    </dgm:pt>
    <dgm:pt modelId="{916875AB-16D3-4AA9-A690-F052E35D5269}" type="parTrans" cxnId="{AE0AF334-6CD1-4CF8-BFAA-980CF897B301}">
      <dgm:prSet/>
      <dgm:spPr/>
      <dgm:t>
        <a:bodyPr/>
        <a:lstStyle/>
        <a:p>
          <a:endParaRPr lang="en-US"/>
        </a:p>
      </dgm:t>
    </dgm:pt>
    <dgm:pt modelId="{8619CCBD-8B23-4FA3-8955-76A76B42433D}" type="sibTrans" cxnId="{AE0AF334-6CD1-4CF8-BFAA-980CF897B301}">
      <dgm:prSet/>
      <dgm:spPr/>
      <dgm:t>
        <a:bodyPr/>
        <a:lstStyle/>
        <a:p>
          <a:endParaRPr lang="en-US"/>
        </a:p>
      </dgm:t>
    </dgm:pt>
    <dgm:pt modelId="{2AC727FF-70BC-42A5-9D54-47EB4A0F55FD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FOOTBALL</a:t>
          </a:r>
          <a:endParaRPr lang="en-US" sz="1000" b="1" dirty="0">
            <a:solidFill>
              <a:srgbClr val="C00000"/>
            </a:solidFill>
          </a:endParaRPr>
        </a:p>
      </dgm:t>
    </dgm:pt>
    <dgm:pt modelId="{688A5CCC-54D7-4D05-8283-1415ADEF8479}" type="parTrans" cxnId="{895DEDD4-3F4C-4773-A816-51A3397606B9}">
      <dgm:prSet/>
      <dgm:spPr/>
      <dgm:t>
        <a:bodyPr/>
        <a:lstStyle/>
        <a:p>
          <a:endParaRPr lang="en-US"/>
        </a:p>
      </dgm:t>
    </dgm:pt>
    <dgm:pt modelId="{A2698543-812D-41E5-8C21-6302FFB4C26F}" type="sibTrans" cxnId="{895DEDD4-3F4C-4773-A816-51A3397606B9}">
      <dgm:prSet/>
      <dgm:spPr>
        <a:noFill/>
      </dgm:spPr>
      <dgm:t>
        <a:bodyPr/>
        <a:lstStyle/>
        <a:p>
          <a:endParaRPr lang="en-US"/>
        </a:p>
      </dgm:t>
    </dgm:pt>
    <dgm:pt modelId="{93D39FD2-FBFC-4A62-A54B-34D20003F752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VOLLEYBALL</a:t>
          </a:r>
          <a:endParaRPr lang="en-US" sz="1000" b="1" dirty="0">
            <a:solidFill>
              <a:srgbClr val="C00000"/>
            </a:solidFill>
          </a:endParaRPr>
        </a:p>
      </dgm:t>
    </dgm:pt>
    <dgm:pt modelId="{95C77C6E-1AD2-4EAC-9BD9-0DF8EE80BEF2}" type="parTrans" cxnId="{74BCEC0A-AA99-4060-8DB7-0D2EF23C5DFE}">
      <dgm:prSet/>
      <dgm:spPr/>
      <dgm:t>
        <a:bodyPr/>
        <a:lstStyle/>
        <a:p>
          <a:endParaRPr lang="en-US"/>
        </a:p>
      </dgm:t>
    </dgm:pt>
    <dgm:pt modelId="{2553EDA1-28C6-4240-808A-C2C30CDF9D9F}" type="sibTrans" cxnId="{74BCEC0A-AA99-4060-8DB7-0D2EF23C5DFE}">
      <dgm:prSet/>
      <dgm:spPr>
        <a:noFill/>
      </dgm:spPr>
      <dgm:t>
        <a:bodyPr/>
        <a:lstStyle/>
        <a:p>
          <a:endParaRPr lang="en-US"/>
        </a:p>
      </dgm:t>
    </dgm:pt>
    <dgm:pt modelId="{9A025BD0-265F-4C4E-89CA-D9093925CC46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BASKETBALL</a:t>
          </a:r>
          <a:endParaRPr lang="en-US" sz="1000" b="1" dirty="0">
            <a:solidFill>
              <a:srgbClr val="C00000"/>
            </a:solidFill>
          </a:endParaRPr>
        </a:p>
      </dgm:t>
    </dgm:pt>
    <dgm:pt modelId="{BA1F5341-882B-412C-92D7-FED342112D77}" type="parTrans" cxnId="{5164F512-5613-4B9A-A3F9-56D576BD833E}">
      <dgm:prSet/>
      <dgm:spPr/>
      <dgm:t>
        <a:bodyPr/>
        <a:lstStyle/>
        <a:p>
          <a:endParaRPr lang="en-US"/>
        </a:p>
      </dgm:t>
    </dgm:pt>
    <dgm:pt modelId="{92CDF50B-FA1A-4A13-9633-501FC2F58B9D}" type="sibTrans" cxnId="{5164F512-5613-4B9A-A3F9-56D576BD833E}">
      <dgm:prSet/>
      <dgm:spPr>
        <a:noFill/>
      </dgm:spPr>
      <dgm:t>
        <a:bodyPr/>
        <a:lstStyle/>
        <a:p>
          <a:endParaRPr lang="en-US"/>
        </a:p>
      </dgm:t>
    </dgm:pt>
    <dgm:pt modelId="{3C2EF450-000E-4C17-8969-92399E618155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CRICKET</a:t>
          </a:r>
          <a:endParaRPr lang="en-US" sz="1000" b="1" dirty="0">
            <a:solidFill>
              <a:srgbClr val="C00000"/>
            </a:solidFill>
          </a:endParaRPr>
        </a:p>
      </dgm:t>
    </dgm:pt>
    <dgm:pt modelId="{E4FFB3C8-3FE6-4D9A-92DC-420A6FD1112F}" type="parTrans" cxnId="{2C48B80D-5962-4A6E-8D64-61D6BFBD904D}">
      <dgm:prSet/>
      <dgm:spPr/>
      <dgm:t>
        <a:bodyPr/>
        <a:lstStyle/>
        <a:p>
          <a:endParaRPr lang="en-US"/>
        </a:p>
      </dgm:t>
    </dgm:pt>
    <dgm:pt modelId="{15C73359-06DB-4464-82A0-1F29A9585049}" type="sibTrans" cxnId="{2C48B80D-5962-4A6E-8D64-61D6BFBD904D}">
      <dgm:prSet/>
      <dgm:spPr>
        <a:noFill/>
      </dgm:spPr>
      <dgm:t>
        <a:bodyPr/>
        <a:lstStyle/>
        <a:p>
          <a:endParaRPr lang="en-US"/>
        </a:p>
      </dgm:t>
    </dgm:pt>
    <dgm:pt modelId="{86D63399-D4D2-4D86-8453-A2C810D3986F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SKATING</a:t>
          </a:r>
          <a:endParaRPr lang="en-US" sz="1000" b="1" dirty="0">
            <a:solidFill>
              <a:srgbClr val="C00000"/>
            </a:solidFill>
          </a:endParaRPr>
        </a:p>
      </dgm:t>
    </dgm:pt>
    <dgm:pt modelId="{661B5AF6-704F-4BC5-BCFD-B4EF1970F579}" type="parTrans" cxnId="{08B4F5D7-6591-4E3A-A4FE-65C41558223F}">
      <dgm:prSet/>
      <dgm:spPr/>
      <dgm:t>
        <a:bodyPr/>
        <a:lstStyle/>
        <a:p>
          <a:endParaRPr lang="en-US"/>
        </a:p>
      </dgm:t>
    </dgm:pt>
    <dgm:pt modelId="{002690EB-CC8D-4E93-B3B4-7C05D37E5F87}" type="sibTrans" cxnId="{08B4F5D7-6591-4E3A-A4FE-65C41558223F}">
      <dgm:prSet/>
      <dgm:spPr>
        <a:noFill/>
      </dgm:spPr>
      <dgm:t>
        <a:bodyPr/>
        <a:lstStyle/>
        <a:p>
          <a:endParaRPr lang="en-US"/>
        </a:p>
      </dgm:t>
    </dgm:pt>
    <dgm:pt modelId="{BD491304-F2B8-49EF-88A9-03B29B9BC299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BADMINTON</a:t>
          </a:r>
          <a:endParaRPr lang="en-US" sz="1000" b="1" dirty="0">
            <a:solidFill>
              <a:srgbClr val="C00000"/>
            </a:solidFill>
          </a:endParaRPr>
        </a:p>
      </dgm:t>
    </dgm:pt>
    <dgm:pt modelId="{9990CA83-8B86-4012-A47B-79B0B6785B85}" type="parTrans" cxnId="{790AC985-C811-451C-BBFD-598FBC125FF9}">
      <dgm:prSet/>
      <dgm:spPr/>
      <dgm:t>
        <a:bodyPr/>
        <a:lstStyle/>
        <a:p>
          <a:endParaRPr lang="en-US"/>
        </a:p>
      </dgm:t>
    </dgm:pt>
    <dgm:pt modelId="{1792AF01-EA0C-457F-B55C-528CB2E528DF}" type="sibTrans" cxnId="{790AC985-C811-451C-BBFD-598FBC125FF9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3B0A7BC-111A-4F58-B48D-F4ED5BAECF01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US" sz="1000" b="1" dirty="0">
              <a:solidFill>
                <a:srgbClr val="C00000"/>
              </a:solidFill>
            </a:rPr>
            <a:t>KARATE</a:t>
          </a:r>
        </a:p>
      </dgm:t>
    </dgm:pt>
    <dgm:pt modelId="{DBDB97CE-909C-465C-9068-33B7928FCB6A}" type="parTrans" cxnId="{D1D9C6FC-E3EE-426E-9E15-28DBF5907AED}">
      <dgm:prSet/>
      <dgm:spPr/>
      <dgm:t>
        <a:bodyPr/>
        <a:lstStyle/>
        <a:p>
          <a:endParaRPr lang="en-US"/>
        </a:p>
      </dgm:t>
    </dgm:pt>
    <dgm:pt modelId="{651752BD-D2ED-42F2-899F-E881D95D196A}" type="sibTrans" cxnId="{D1D9C6FC-E3EE-426E-9E15-28DBF5907AED}">
      <dgm:prSet/>
      <dgm:spPr/>
      <dgm:t>
        <a:bodyPr/>
        <a:lstStyle/>
        <a:p>
          <a:endParaRPr lang="en-US"/>
        </a:p>
      </dgm:t>
    </dgm:pt>
    <dgm:pt modelId="{C19FEFC3-6F3B-453D-AFA1-BEF060A7A930}" type="pres">
      <dgm:prSet presAssocID="{EFFC6F95-04AC-4F6F-A8E3-63E996F112A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6F4AD7-8A3B-4DD1-8015-DCF2B2EBE943}" type="pres">
      <dgm:prSet presAssocID="{A33A5E84-CF2F-47FE-8A7B-1F7927BEAC3F}" presName="centerShape" presStyleLbl="node0" presStyleIdx="0" presStyleCnt="1" custScaleX="138828" custLinFactNeighborX="460" custLinFactNeighborY="-3671"/>
      <dgm:spPr/>
    </dgm:pt>
    <dgm:pt modelId="{C2BEDD95-ADBF-4242-B577-B6406FB244D2}" type="pres">
      <dgm:prSet presAssocID="{2AC727FF-70BC-42A5-9D54-47EB4A0F55FD}" presName="node" presStyleLbl="node1" presStyleIdx="0" presStyleCnt="7" custScaleX="120687">
        <dgm:presLayoutVars>
          <dgm:bulletEnabled val="1"/>
        </dgm:presLayoutVars>
      </dgm:prSet>
      <dgm:spPr/>
    </dgm:pt>
    <dgm:pt modelId="{469856F8-8A4E-4ADE-85C7-3D5B0EC43743}" type="pres">
      <dgm:prSet presAssocID="{2AC727FF-70BC-42A5-9D54-47EB4A0F55FD}" presName="dummy" presStyleCnt="0"/>
      <dgm:spPr/>
    </dgm:pt>
    <dgm:pt modelId="{03BD1E0B-37C7-41A0-8C7C-B400F7E532EB}" type="pres">
      <dgm:prSet presAssocID="{A2698543-812D-41E5-8C21-6302FFB4C26F}" presName="sibTrans" presStyleLbl="sibTrans2D1" presStyleIdx="0" presStyleCnt="7"/>
      <dgm:spPr/>
    </dgm:pt>
    <dgm:pt modelId="{30264EB1-DCDB-4F6D-BA7E-8D3CEB5D120A}" type="pres">
      <dgm:prSet presAssocID="{93D39FD2-FBFC-4A62-A54B-34D20003F752}" presName="node" presStyleLbl="node1" presStyleIdx="1" presStyleCnt="7" custScaleX="125977">
        <dgm:presLayoutVars>
          <dgm:bulletEnabled val="1"/>
        </dgm:presLayoutVars>
      </dgm:prSet>
      <dgm:spPr/>
    </dgm:pt>
    <dgm:pt modelId="{019E71D0-C94C-4FE7-8C99-8B9435E9951A}" type="pres">
      <dgm:prSet presAssocID="{93D39FD2-FBFC-4A62-A54B-34D20003F752}" presName="dummy" presStyleCnt="0"/>
      <dgm:spPr/>
    </dgm:pt>
    <dgm:pt modelId="{9E86DE84-25ED-4B8F-BB3E-4467D952D026}" type="pres">
      <dgm:prSet presAssocID="{2553EDA1-28C6-4240-808A-C2C30CDF9D9F}" presName="sibTrans" presStyleLbl="sibTrans2D1" presStyleIdx="1" presStyleCnt="7"/>
      <dgm:spPr/>
    </dgm:pt>
    <dgm:pt modelId="{5DA84CAF-4DA6-42BF-9767-EF74AE1CC24A}" type="pres">
      <dgm:prSet presAssocID="{9A025BD0-265F-4C4E-89CA-D9093925CC46}" presName="node" presStyleLbl="node1" presStyleIdx="2" presStyleCnt="7" custScaleX="131915">
        <dgm:presLayoutVars>
          <dgm:bulletEnabled val="1"/>
        </dgm:presLayoutVars>
      </dgm:prSet>
      <dgm:spPr/>
    </dgm:pt>
    <dgm:pt modelId="{9059EB3E-EE5B-40A4-A4A0-782B34B8AB88}" type="pres">
      <dgm:prSet presAssocID="{9A025BD0-265F-4C4E-89CA-D9093925CC46}" presName="dummy" presStyleCnt="0"/>
      <dgm:spPr/>
    </dgm:pt>
    <dgm:pt modelId="{6EC9780F-EE7C-471E-9200-7C2854016DCE}" type="pres">
      <dgm:prSet presAssocID="{92CDF50B-FA1A-4A13-9633-501FC2F58B9D}" presName="sibTrans" presStyleLbl="sibTrans2D1" presStyleIdx="2" presStyleCnt="7"/>
      <dgm:spPr/>
    </dgm:pt>
    <dgm:pt modelId="{79CA6857-8BD1-4D19-B3AA-DC3A4BCC4F9F}" type="pres">
      <dgm:prSet presAssocID="{3C2EF450-000E-4C17-8969-92399E618155}" presName="node" presStyleLbl="node1" presStyleIdx="3" presStyleCnt="7" custScaleX="116250">
        <dgm:presLayoutVars>
          <dgm:bulletEnabled val="1"/>
        </dgm:presLayoutVars>
      </dgm:prSet>
      <dgm:spPr/>
    </dgm:pt>
    <dgm:pt modelId="{CC91D5A5-65F2-4813-AA5D-A7D3528A61CB}" type="pres">
      <dgm:prSet presAssocID="{3C2EF450-000E-4C17-8969-92399E618155}" presName="dummy" presStyleCnt="0"/>
      <dgm:spPr/>
    </dgm:pt>
    <dgm:pt modelId="{3E4C5277-250B-4728-8A64-0F8BB6B72E7A}" type="pres">
      <dgm:prSet presAssocID="{15C73359-06DB-4464-82A0-1F29A9585049}" presName="sibTrans" presStyleLbl="sibTrans2D1" presStyleIdx="3" presStyleCnt="7"/>
      <dgm:spPr/>
    </dgm:pt>
    <dgm:pt modelId="{3EC02055-C2E1-499C-A365-8F54ECE686E4}" type="pres">
      <dgm:prSet presAssocID="{86D63399-D4D2-4D86-8453-A2C810D3986F}" presName="node" presStyleLbl="node1" presStyleIdx="4" presStyleCnt="7">
        <dgm:presLayoutVars>
          <dgm:bulletEnabled val="1"/>
        </dgm:presLayoutVars>
      </dgm:prSet>
      <dgm:spPr/>
    </dgm:pt>
    <dgm:pt modelId="{80E0DF53-F998-4EB4-BDF3-A9666BA46369}" type="pres">
      <dgm:prSet presAssocID="{86D63399-D4D2-4D86-8453-A2C810D3986F}" presName="dummy" presStyleCnt="0"/>
      <dgm:spPr/>
    </dgm:pt>
    <dgm:pt modelId="{36198457-5AD4-49A0-A101-7F5B8A3832AB}" type="pres">
      <dgm:prSet presAssocID="{002690EB-CC8D-4E93-B3B4-7C05D37E5F87}" presName="sibTrans" presStyleLbl="sibTrans2D1" presStyleIdx="4" presStyleCnt="7" custLinFactNeighborX="-526" custLinFactNeighborY="-35"/>
      <dgm:spPr/>
    </dgm:pt>
    <dgm:pt modelId="{558A851A-79F5-4C13-87BA-27F27C0180BF}" type="pres">
      <dgm:prSet presAssocID="{BD491304-F2B8-49EF-88A9-03B29B9BC299}" presName="node" presStyleLbl="node1" presStyleIdx="5" presStyleCnt="7" custScaleX="124933" custRadScaleRad="100005" custRadScaleInc="-3375">
        <dgm:presLayoutVars>
          <dgm:bulletEnabled val="1"/>
        </dgm:presLayoutVars>
      </dgm:prSet>
      <dgm:spPr/>
    </dgm:pt>
    <dgm:pt modelId="{672248BB-F52F-4815-BFA1-6D77FB3773A3}" type="pres">
      <dgm:prSet presAssocID="{BD491304-F2B8-49EF-88A9-03B29B9BC299}" presName="dummy" presStyleCnt="0"/>
      <dgm:spPr/>
    </dgm:pt>
    <dgm:pt modelId="{6275DE04-5882-43F8-A2FB-13C965CC0CF4}" type="pres">
      <dgm:prSet presAssocID="{1792AF01-EA0C-457F-B55C-528CB2E528DF}" presName="sibTrans" presStyleLbl="sibTrans2D1" presStyleIdx="5" presStyleCnt="7" custScaleX="119156" custLinFactNeighborX="7130" custLinFactNeighborY="1316"/>
      <dgm:spPr/>
    </dgm:pt>
    <dgm:pt modelId="{8A44ED9F-7C41-4DB5-AF17-A5B23FA07A08}" type="pres">
      <dgm:prSet presAssocID="{F3B0A7BC-111A-4F58-B48D-F4ED5BAECF01}" presName="node" presStyleLbl="node1" presStyleIdx="6" presStyleCnt="7">
        <dgm:presLayoutVars>
          <dgm:bulletEnabled val="1"/>
        </dgm:presLayoutVars>
      </dgm:prSet>
      <dgm:spPr/>
    </dgm:pt>
    <dgm:pt modelId="{590AD1AF-8710-4C0B-A27F-9F0542416895}" type="pres">
      <dgm:prSet presAssocID="{F3B0A7BC-111A-4F58-B48D-F4ED5BAECF01}" presName="dummy" presStyleCnt="0"/>
      <dgm:spPr/>
    </dgm:pt>
    <dgm:pt modelId="{77CD607E-2599-4583-B586-12AD71B0FFAB}" type="pres">
      <dgm:prSet presAssocID="{651752BD-D2ED-42F2-899F-E881D95D196A}" presName="sibTrans" presStyleLbl="sibTrans2D1" presStyleIdx="6" presStyleCnt="7"/>
      <dgm:spPr/>
    </dgm:pt>
  </dgm:ptLst>
  <dgm:cxnLst>
    <dgm:cxn modelId="{74BCEC0A-AA99-4060-8DB7-0D2EF23C5DFE}" srcId="{A33A5E84-CF2F-47FE-8A7B-1F7927BEAC3F}" destId="{93D39FD2-FBFC-4A62-A54B-34D20003F752}" srcOrd="1" destOrd="0" parTransId="{95C77C6E-1AD2-4EAC-9BD9-0DF8EE80BEF2}" sibTransId="{2553EDA1-28C6-4240-808A-C2C30CDF9D9F}"/>
    <dgm:cxn modelId="{2C48B80D-5962-4A6E-8D64-61D6BFBD904D}" srcId="{A33A5E84-CF2F-47FE-8A7B-1F7927BEAC3F}" destId="{3C2EF450-000E-4C17-8969-92399E618155}" srcOrd="3" destOrd="0" parTransId="{E4FFB3C8-3FE6-4D9A-92DC-420A6FD1112F}" sibTransId="{15C73359-06DB-4464-82A0-1F29A9585049}"/>
    <dgm:cxn modelId="{3EF40C0E-C47D-4F98-B17B-5E8DC4E90096}" type="presOf" srcId="{F3B0A7BC-111A-4F58-B48D-F4ED5BAECF01}" destId="{8A44ED9F-7C41-4DB5-AF17-A5B23FA07A08}" srcOrd="0" destOrd="0" presId="urn:microsoft.com/office/officeart/2005/8/layout/radial6"/>
    <dgm:cxn modelId="{5164F512-5613-4B9A-A3F9-56D576BD833E}" srcId="{A33A5E84-CF2F-47FE-8A7B-1F7927BEAC3F}" destId="{9A025BD0-265F-4C4E-89CA-D9093925CC46}" srcOrd="2" destOrd="0" parTransId="{BA1F5341-882B-412C-92D7-FED342112D77}" sibTransId="{92CDF50B-FA1A-4A13-9633-501FC2F58B9D}"/>
    <dgm:cxn modelId="{F4718918-F9C6-4406-B2E0-25CA6227523D}" type="presOf" srcId="{86D63399-D4D2-4D86-8453-A2C810D3986F}" destId="{3EC02055-C2E1-499C-A365-8F54ECE686E4}" srcOrd="0" destOrd="0" presId="urn:microsoft.com/office/officeart/2005/8/layout/radial6"/>
    <dgm:cxn modelId="{1BBDCC1D-39BA-491F-911A-6F2AD1084460}" type="presOf" srcId="{2553EDA1-28C6-4240-808A-C2C30CDF9D9F}" destId="{9E86DE84-25ED-4B8F-BB3E-4467D952D026}" srcOrd="0" destOrd="0" presId="urn:microsoft.com/office/officeart/2005/8/layout/radial6"/>
    <dgm:cxn modelId="{C3DF611F-4167-4C18-80F6-BCE2A9CF1960}" type="presOf" srcId="{A2698543-812D-41E5-8C21-6302FFB4C26F}" destId="{03BD1E0B-37C7-41A0-8C7C-B400F7E532EB}" srcOrd="0" destOrd="0" presId="urn:microsoft.com/office/officeart/2005/8/layout/radial6"/>
    <dgm:cxn modelId="{90A4062F-E5BF-4C58-8C60-BA8D06CC8420}" type="presOf" srcId="{A33A5E84-CF2F-47FE-8A7B-1F7927BEAC3F}" destId="{E26F4AD7-8A3B-4DD1-8015-DCF2B2EBE943}" srcOrd="0" destOrd="0" presId="urn:microsoft.com/office/officeart/2005/8/layout/radial6"/>
    <dgm:cxn modelId="{AE0AF334-6CD1-4CF8-BFAA-980CF897B301}" srcId="{EFFC6F95-04AC-4F6F-A8E3-63E996F112AA}" destId="{A33A5E84-CF2F-47FE-8A7B-1F7927BEAC3F}" srcOrd="0" destOrd="0" parTransId="{916875AB-16D3-4AA9-A690-F052E35D5269}" sibTransId="{8619CCBD-8B23-4FA3-8955-76A76B42433D}"/>
    <dgm:cxn modelId="{49753A3D-D430-44D3-B444-1D9B5CE208F3}" type="presOf" srcId="{EFFC6F95-04AC-4F6F-A8E3-63E996F112AA}" destId="{C19FEFC3-6F3B-453D-AFA1-BEF060A7A930}" srcOrd="0" destOrd="0" presId="urn:microsoft.com/office/officeart/2005/8/layout/radial6"/>
    <dgm:cxn modelId="{7D2AE560-E146-40DC-B3A1-7309CE686F63}" type="presOf" srcId="{002690EB-CC8D-4E93-B3B4-7C05D37E5F87}" destId="{36198457-5AD4-49A0-A101-7F5B8A3832AB}" srcOrd="0" destOrd="0" presId="urn:microsoft.com/office/officeart/2005/8/layout/radial6"/>
    <dgm:cxn modelId="{8086A94A-58E2-4A69-B1E5-8611E48024E7}" type="presOf" srcId="{2AC727FF-70BC-42A5-9D54-47EB4A0F55FD}" destId="{C2BEDD95-ADBF-4242-B577-B6406FB244D2}" srcOrd="0" destOrd="0" presId="urn:microsoft.com/office/officeart/2005/8/layout/radial6"/>
    <dgm:cxn modelId="{DA636057-C3CD-4272-95F6-0B4710FFC22E}" type="presOf" srcId="{15C73359-06DB-4464-82A0-1F29A9585049}" destId="{3E4C5277-250B-4728-8A64-0F8BB6B72E7A}" srcOrd="0" destOrd="0" presId="urn:microsoft.com/office/officeart/2005/8/layout/radial6"/>
    <dgm:cxn modelId="{A04A2082-9682-4BCC-A4A2-0D71C5BF3976}" type="presOf" srcId="{93D39FD2-FBFC-4A62-A54B-34D20003F752}" destId="{30264EB1-DCDB-4F6D-BA7E-8D3CEB5D120A}" srcOrd="0" destOrd="0" presId="urn:microsoft.com/office/officeart/2005/8/layout/radial6"/>
    <dgm:cxn modelId="{ED7CE484-A9D1-40D8-9CDC-3106E4F93B15}" type="presOf" srcId="{3C2EF450-000E-4C17-8969-92399E618155}" destId="{79CA6857-8BD1-4D19-B3AA-DC3A4BCC4F9F}" srcOrd="0" destOrd="0" presId="urn:microsoft.com/office/officeart/2005/8/layout/radial6"/>
    <dgm:cxn modelId="{790AC985-C811-451C-BBFD-598FBC125FF9}" srcId="{A33A5E84-CF2F-47FE-8A7B-1F7927BEAC3F}" destId="{BD491304-F2B8-49EF-88A9-03B29B9BC299}" srcOrd="5" destOrd="0" parTransId="{9990CA83-8B86-4012-A47B-79B0B6785B85}" sibTransId="{1792AF01-EA0C-457F-B55C-528CB2E528DF}"/>
    <dgm:cxn modelId="{B328579A-9548-4249-9E07-0699F8EFBF9E}" type="presOf" srcId="{1792AF01-EA0C-457F-B55C-528CB2E528DF}" destId="{6275DE04-5882-43F8-A2FB-13C965CC0CF4}" srcOrd="0" destOrd="0" presId="urn:microsoft.com/office/officeart/2005/8/layout/radial6"/>
    <dgm:cxn modelId="{F6BF9EA6-6373-45CA-9F1A-39C8A2C5DB84}" type="presOf" srcId="{9A025BD0-265F-4C4E-89CA-D9093925CC46}" destId="{5DA84CAF-4DA6-42BF-9767-EF74AE1CC24A}" srcOrd="0" destOrd="0" presId="urn:microsoft.com/office/officeart/2005/8/layout/radial6"/>
    <dgm:cxn modelId="{63E083CD-B77D-4F76-8DF1-EB5F22140328}" type="presOf" srcId="{651752BD-D2ED-42F2-899F-E881D95D196A}" destId="{77CD607E-2599-4583-B586-12AD71B0FFAB}" srcOrd="0" destOrd="0" presId="urn:microsoft.com/office/officeart/2005/8/layout/radial6"/>
    <dgm:cxn modelId="{895DEDD4-3F4C-4773-A816-51A3397606B9}" srcId="{A33A5E84-CF2F-47FE-8A7B-1F7927BEAC3F}" destId="{2AC727FF-70BC-42A5-9D54-47EB4A0F55FD}" srcOrd="0" destOrd="0" parTransId="{688A5CCC-54D7-4D05-8283-1415ADEF8479}" sibTransId="{A2698543-812D-41E5-8C21-6302FFB4C26F}"/>
    <dgm:cxn modelId="{08B4F5D7-6591-4E3A-A4FE-65C41558223F}" srcId="{A33A5E84-CF2F-47FE-8A7B-1F7927BEAC3F}" destId="{86D63399-D4D2-4D86-8453-A2C810D3986F}" srcOrd="4" destOrd="0" parTransId="{661B5AF6-704F-4BC5-BCFD-B4EF1970F579}" sibTransId="{002690EB-CC8D-4E93-B3B4-7C05D37E5F87}"/>
    <dgm:cxn modelId="{4E96BEE6-2751-42CA-A77F-1F4432827F95}" type="presOf" srcId="{BD491304-F2B8-49EF-88A9-03B29B9BC299}" destId="{558A851A-79F5-4C13-87BA-27F27C0180BF}" srcOrd="0" destOrd="0" presId="urn:microsoft.com/office/officeart/2005/8/layout/radial6"/>
    <dgm:cxn modelId="{B0BAD2F9-64CC-4AE9-ACC5-FCBC74D2750D}" type="presOf" srcId="{92CDF50B-FA1A-4A13-9633-501FC2F58B9D}" destId="{6EC9780F-EE7C-471E-9200-7C2854016DCE}" srcOrd="0" destOrd="0" presId="urn:microsoft.com/office/officeart/2005/8/layout/radial6"/>
    <dgm:cxn modelId="{D1D9C6FC-E3EE-426E-9E15-28DBF5907AED}" srcId="{A33A5E84-CF2F-47FE-8A7B-1F7927BEAC3F}" destId="{F3B0A7BC-111A-4F58-B48D-F4ED5BAECF01}" srcOrd="6" destOrd="0" parTransId="{DBDB97CE-909C-465C-9068-33B7928FCB6A}" sibTransId="{651752BD-D2ED-42F2-899F-E881D95D196A}"/>
    <dgm:cxn modelId="{4A550F79-C98B-4C32-9C3A-F8F8AC580EB9}" type="presParOf" srcId="{C19FEFC3-6F3B-453D-AFA1-BEF060A7A930}" destId="{E26F4AD7-8A3B-4DD1-8015-DCF2B2EBE943}" srcOrd="0" destOrd="0" presId="urn:microsoft.com/office/officeart/2005/8/layout/radial6"/>
    <dgm:cxn modelId="{A2699B83-C8E1-4A76-A9DB-B12062A3CDCE}" type="presParOf" srcId="{C19FEFC3-6F3B-453D-AFA1-BEF060A7A930}" destId="{C2BEDD95-ADBF-4242-B577-B6406FB244D2}" srcOrd="1" destOrd="0" presId="urn:microsoft.com/office/officeart/2005/8/layout/radial6"/>
    <dgm:cxn modelId="{39C0F007-2288-47A7-90B8-CC2D7D61D472}" type="presParOf" srcId="{C19FEFC3-6F3B-453D-AFA1-BEF060A7A930}" destId="{469856F8-8A4E-4ADE-85C7-3D5B0EC43743}" srcOrd="2" destOrd="0" presId="urn:microsoft.com/office/officeart/2005/8/layout/radial6"/>
    <dgm:cxn modelId="{85B51DD4-6F28-413A-85E7-4F13A8DACD36}" type="presParOf" srcId="{C19FEFC3-6F3B-453D-AFA1-BEF060A7A930}" destId="{03BD1E0B-37C7-41A0-8C7C-B400F7E532EB}" srcOrd="3" destOrd="0" presId="urn:microsoft.com/office/officeart/2005/8/layout/radial6"/>
    <dgm:cxn modelId="{61A09705-7834-43B8-9862-8DFA6883E7D8}" type="presParOf" srcId="{C19FEFC3-6F3B-453D-AFA1-BEF060A7A930}" destId="{30264EB1-DCDB-4F6D-BA7E-8D3CEB5D120A}" srcOrd="4" destOrd="0" presId="urn:microsoft.com/office/officeart/2005/8/layout/radial6"/>
    <dgm:cxn modelId="{50C5AFDE-43F4-456B-B951-21D47B95590F}" type="presParOf" srcId="{C19FEFC3-6F3B-453D-AFA1-BEF060A7A930}" destId="{019E71D0-C94C-4FE7-8C99-8B9435E9951A}" srcOrd="5" destOrd="0" presId="urn:microsoft.com/office/officeart/2005/8/layout/radial6"/>
    <dgm:cxn modelId="{7D70F7F6-D821-4E7D-A062-C6E5333B5A68}" type="presParOf" srcId="{C19FEFC3-6F3B-453D-AFA1-BEF060A7A930}" destId="{9E86DE84-25ED-4B8F-BB3E-4467D952D026}" srcOrd="6" destOrd="0" presId="urn:microsoft.com/office/officeart/2005/8/layout/radial6"/>
    <dgm:cxn modelId="{99D74809-722E-4611-82DC-E4ABA7F68FC9}" type="presParOf" srcId="{C19FEFC3-6F3B-453D-AFA1-BEF060A7A930}" destId="{5DA84CAF-4DA6-42BF-9767-EF74AE1CC24A}" srcOrd="7" destOrd="0" presId="urn:microsoft.com/office/officeart/2005/8/layout/radial6"/>
    <dgm:cxn modelId="{7260EF9E-D7C6-42DB-A899-2FC3ED8EE838}" type="presParOf" srcId="{C19FEFC3-6F3B-453D-AFA1-BEF060A7A930}" destId="{9059EB3E-EE5B-40A4-A4A0-782B34B8AB88}" srcOrd="8" destOrd="0" presId="urn:microsoft.com/office/officeart/2005/8/layout/radial6"/>
    <dgm:cxn modelId="{FA9775D5-D165-498E-AFF3-87BAB28BFFEA}" type="presParOf" srcId="{C19FEFC3-6F3B-453D-AFA1-BEF060A7A930}" destId="{6EC9780F-EE7C-471E-9200-7C2854016DCE}" srcOrd="9" destOrd="0" presId="urn:microsoft.com/office/officeart/2005/8/layout/radial6"/>
    <dgm:cxn modelId="{3A18AA59-682D-4EB3-AB9F-2E053B5B4C41}" type="presParOf" srcId="{C19FEFC3-6F3B-453D-AFA1-BEF060A7A930}" destId="{79CA6857-8BD1-4D19-B3AA-DC3A4BCC4F9F}" srcOrd="10" destOrd="0" presId="urn:microsoft.com/office/officeart/2005/8/layout/radial6"/>
    <dgm:cxn modelId="{3C2D87D4-37F9-4224-BB0B-F92E00573D47}" type="presParOf" srcId="{C19FEFC3-6F3B-453D-AFA1-BEF060A7A930}" destId="{CC91D5A5-65F2-4813-AA5D-A7D3528A61CB}" srcOrd="11" destOrd="0" presId="urn:microsoft.com/office/officeart/2005/8/layout/radial6"/>
    <dgm:cxn modelId="{BED8FE73-4D9B-4710-BA1C-27556927F6AB}" type="presParOf" srcId="{C19FEFC3-6F3B-453D-AFA1-BEF060A7A930}" destId="{3E4C5277-250B-4728-8A64-0F8BB6B72E7A}" srcOrd="12" destOrd="0" presId="urn:microsoft.com/office/officeart/2005/8/layout/radial6"/>
    <dgm:cxn modelId="{5B2E2978-AC71-4192-B3C2-48488F0F9DB1}" type="presParOf" srcId="{C19FEFC3-6F3B-453D-AFA1-BEF060A7A930}" destId="{3EC02055-C2E1-499C-A365-8F54ECE686E4}" srcOrd="13" destOrd="0" presId="urn:microsoft.com/office/officeart/2005/8/layout/radial6"/>
    <dgm:cxn modelId="{B197A7C9-A23B-45D6-9BF6-E9D6C702079B}" type="presParOf" srcId="{C19FEFC3-6F3B-453D-AFA1-BEF060A7A930}" destId="{80E0DF53-F998-4EB4-BDF3-A9666BA46369}" srcOrd="14" destOrd="0" presId="urn:microsoft.com/office/officeart/2005/8/layout/radial6"/>
    <dgm:cxn modelId="{FFC8B1B3-02DC-4438-9624-76999B29362F}" type="presParOf" srcId="{C19FEFC3-6F3B-453D-AFA1-BEF060A7A930}" destId="{36198457-5AD4-49A0-A101-7F5B8A3832AB}" srcOrd="15" destOrd="0" presId="urn:microsoft.com/office/officeart/2005/8/layout/radial6"/>
    <dgm:cxn modelId="{8799F2F5-6A92-44B9-BCBA-EED30B71F94D}" type="presParOf" srcId="{C19FEFC3-6F3B-453D-AFA1-BEF060A7A930}" destId="{558A851A-79F5-4C13-87BA-27F27C0180BF}" srcOrd="16" destOrd="0" presId="urn:microsoft.com/office/officeart/2005/8/layout/radial6"/>
    <dgm:cxn modelId="{0B5581A7-4B04-4B8A-82C4-8D7E118CB177}" type="presParOf" srcId="{C19FEFC3-6F3B-453D-AFA1-BEF060A7A930}" destId="{672248BB-F52F-4815-BFA1-6D77FB3773A3}" srcOrd="17" destOrd="0" presId="urn:microsoft.com/office/officeart/2005/8/layout/radial6"/>
    <dgm:cxn modelId="{EC8F26A5-CD21-4E99-9143-2DD99E65B363}" type="presParOf" srcId="{C19FEFC3-6F3B-453D-AFA1-BEF060A7A930}" destId="{6275DE04-5882-43F8-A2FB-13C965CC0CF4}" srcOrd="18" destOrd="0" presId="urn:microsoft.com/office/officeart/2005/8/layout/radial6"/>
    <dgm:cxn modelId="{CCC27BCA-A228-4431-B8A8-D395227557CA}" type="presParOf" srcId="{C19FEFC3-6F3B-453D-AFA1-BEF060A7A930}" destId="{8A44ED9F-7C41-4DB5-AF17-A5B23FA07A08}" srcOrd="19" destOrd="0" presId="urn:microsoft.com/office/officeart/2005/8/layout/radial6"/>
    <dgm:cxn modelId="{62989C91-2FA0-4C40-980D-8FC69E9CAB62}" type="presParOf" srcId="{C19FEFC3-6F3B-453D-AFA1-BEF060A7A930}" destId="{590AD1AF-8710-4C0B-A27F-9F0542416895}" srcOrd="20" destOrd="0" presId="urn:microsoft.com/office/officeart/2005/8/layout/radial6"/>
    <dgm:cxn modelId="{65B6483D-3CBB-4E1A-9DDB-4D80963D37F2}" type="presParOf" srcId="{C19FEFC3-6F3B-453D-AFA1-BEF060A7A930}" destId="{77CD607E-2599-4583-B586-12AD71B0FFAB}" srcOrd="21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5F81D-FD6B-4E0F-B63B-0C2293EDB9C4}">
      <dsp:nvSpPr>
        <dsp:cNvPr id="0" name=""/>
        <dsp:cNvSpPr/>
      </dsp:nvSpPr>
      <dsp:spPr>
        <a:xfrm>
          <a:off x="2565698" y="1744248"/>
          <a:ext cx="1324583" cy="1324583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 –scholastics Activities</a:t>
          </a:r>
        </a:p>
      </dsp:txBody>
      <dsp:txXfrm>
        <a:off x="2759679" y="1938229"/>
        <a:ext cx="936621" cy="936621"/>
      </dsp:txXfrm>
    </dsp:sp>
    <dsp:sp modelId="{02FA52BC-7418-4A0C-B2AD-533EDDD06323}">
      <dsp:nvSpPr>
        <dsp:cNvPr id="0" name=""/>
        <dsp:cNvSpPr/>
      </dsp:nvSpPr>
      <dsp:spPr>
        <a:xfrm rot="16200000">
          <a:off x="3027882" y="1525674"/>
          <a:ext cx="400215" cy="36930"/>
        </a:xfrm>
        <a:custGeom>
          <a:avLst/>
          <a:gdLst/>
          <a:ahLst/>
          <a:cxnLst/>
          <a:rect l="0" t="0" r="0" b="0"/>
          <a:pathLst>
            <a:path>
              <a:moveTo>
                <a:pt x="0" y="18465"/>
              </a:moveTo>
              <a:lnTo>
                <a:pt x="400215" y="1846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17984" y="1534134"/>
        <a:ext cx="20010" cy="20010"/>
      </dsp:txXfrm>
    </dsp:sp>
    <dsp:sp modelId="{14E5B44E-7308-484A-958E-986CE8B3F4C5}">
      <dsp:nvSpPr>
        <dsp:cNvPr id="0" name=""/>
        <dsp:cNvSpPr/>
      </dsp:nvSpPr>
      <dsp:spPr>
        <a:xfrm>
          <a:off x="2565698" y="19448"/>
          <a:ext cx="1324583" cy="1324583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tx1"/>
              </a:solidFill>
            </a:rPr>
            <a:t>Art Education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00" kern="1200" dirty="0"/>
            <a:t>Visual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00" kern="1200" dirty="0"/>
            <a:t>&amp;amp;amp;amp;amp;amp;amp;amp;amp;amp;amp;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00" kern="1200" dirty="0"/>
            <a:t>Performing Art</a:t>
          </a:r>
          <a:endParaRPr lang="en-US" sz="500" kern="1200" dirty="0"/>
        </a:p>
      </dsp:txBody>
      <dsp:txXfrm>
        <a:off x="2759679" y="213429"/>
        <a:ext cx="936621" cy="936621"/>
      </dsp:txXfrm>
    </dsp:sp>
    <dsp:sp modelId="{6F6FE310-3418-407A-AF77-12680E6A74E7}">
      <dsp:nvSpPr>
        <dsp:cNvPr id="0" name=""/>
        <dsp:cNvSpPr/>
      </dsp:nvSpPr>
      <dsp:spPr>
        <a:xfrm rot="5400000">
          <a:off x="3027882" y="3250474"/>
          <a:ext cx="400215" cy="36930"/>
        </a:xfrm>
        <a:custGeom>
          <a:avLst/>
          <a:gdLst/>
          <a:ahLst/>
          <a:cxnLst/>
          <a:rect l="0" t="0" r="0" b="0"/>
          <a:pathLst>
            <a:path>
              <a:moveTo>
                <a:pt x="0" y="18465"/>
              </a:moveTo>
              <a:lnTo>
                <a:pt x="400215" y="1846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17984" y="3258934"/>
        <a:ext cx="20010" cy="20010"/>
      </dsp:txXfrm>
    </dsp:sp>
    <dsp:sp modelId="{C32295B9-F68C-492E-8666-1232B4037679}">
      <dsp:nvSpPr>
        <dsp:cNvPr id="0" name=""/>
        <dsp:cNvSpPr/>
      </dsp:nvSpPr>
      <dsp:spPr>
        <a:xfrm>
          <a:off x="2565698" y="3469047"/>
          <a:ext cx="1324583" cy="1324583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tx1"/>
              </a:solidFill>
            </a:rPr>
            <a:t>Physical Education</a:t>
          </a:r>
        </a:p>
      </dsp:txBody>
      <dsp:txXfrm>
        <a:off x="2759679" y="3663028"/>
        <a:ext cx="936621" cy="936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F2EBB-8F24-4C1D-BD0F-8C7049B17C24}">
      <dsp:nvSpPr>
        <dsp:cNvPr id="0" name=""/>
        <dsp:cNvSpPr/>
      </dsp:nvSpPr>
      <dsp:spPr>
        <a:xfrm>
          <a:off x="790934" y="39932"/>
          <a:ext cx="1092385" cy="492412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A</a:t>
          </a:r>
        </a:p>
      </dsp:txBody>
      <dsp:txXfrm>
        <a:off x="805356" y="54354"/>
        <a:ext cx="1063541" cy="463568"/>
      </dsp:txXfrm>
    </dsp:sp>
    <dsp:sp modelId="{28723E13-CC48-48B3-A7B9-9A3CF50C52EA}">
      <dsp:nvSpPr>
        <dsp:cNvPr id="0" name=""/>
        <dsp:cNvSpPr/>
      </dsp:nvSpPr>
      <dsp:spPr>
        <a:xfrm>
          <a:off x="900172" y="532344"/>
          <a:ext cx="340074" cy="308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019"/>
              </a:lnTo>
              <a:lnTo>
                <a:pt x="340074" y="308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3F541-C2FC-41E4-8F92-5A4133AE5747}">
      <dsp:nvSpPr>
        <dsp:cNvPr id="0" name=""/>
        <dsp:cNvSpPr/>
      </dsp:nvSpPr>
      <dsp:spPr>
        <a:xfrm>
          <a:off x="1240247" y="608888"/>
          <a:ext cx="1098420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Archery</a:t>
          </a:r>
        </a:p>
      </dsp:txBody>
      <dsp:txXfrm>
        <a:off x="1253806" y="622447"/>
        <a:ext cx="1071302" cy="435831"/>
      </dsp:txXfrm>
    </dsp:sp>
    <dsp:sp modelId="{C6909A26-BD96-4A3E-BFE5-A82773860140}">
      <dsp:nvSpPr>
        <dsp:cNvPr id="0" name=""/>
        <dsp:cNvSpPr/>
      </dsp:nvSpPr>
      <dsp:spPr>
        <a:xfrm>
          <a:off x="900172" y="532344"/>
          <a:ext cx="304223" cy="884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250"/>
              </a:lnTo>
              <a:lnTo>
                <a:pt x="304223" y="884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4680C-9D38-4FFF-BA67-B3AE43AE3531}">
      <dsp:nvSpPr>
        <dsp:cNvPr id="0" name=""/>
        <dsp:cNvSpPr/>
      </dsp:nvSpPr>
      <dsp:spPr>
        <a:xfrm>
          <a:off x="1204396" y="1196608"/>
          <a:ext cx="1142271" cy="43997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Yoga</a:t>
          </a:r>
        </a:p>
      </dsp:txBody>
      <dsp:txXfrm>
        <a:off x="1217282" y="1209494"/>
        <a:ext cx="1116499" cy="414201"/>
      </dsp:txXfrm>
    </dsp:sp>
    <dsp:sp modelId="{EE290DC5-2341-46C1-9DDA-32B0F7DFDC3A}">
      <dsp:nvSpPr>
        <dsp:cNvPr id="0" name=""/>
        <dsp:cNvSpPr/>
      </dsp:nvSpPr>
      <dsp:spPr>
        <a:xfrm>
          <a:off x="900172" y="532344"/>
          <a:ext cx="403821" cy="1438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052"/>
              </a:lnTo>
              <a:lnTo>
                <a:pt x="403821" y="1438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4E6AF-1628-43C0-95AC-D1F09738AA65}">
      <dsp:nvSpPr>
        <dsp:cNvPr id="0" name=""/>
        <dsp:cNvSpPr/>
      </dsp:nvSpPr>
      <dsp:spPr>
        <a:xfrm>
          <a:off x="1303994" y="1760736"/>
          <a:ext cx="1135612" cy="41932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Skating</a:t>
          </a:r>
        </a:p>
      </dsp:txBody>
      <dsp:txXfrm>
        <a:off x="1316275" y="1773017"/>
        <a:ext cx="1111050" cy="394759"/>
      </dsp:txXfrm>
    </dsp:sp>
    <dsp:sp modelId="{D982FDD3-0AB2-4F90-87A7-8AE19497A3F5}">
      <dsp:nvSpPr>
        <dsp:cNvPr id="0" name=""/>
        <dsp:cNvSpPr/>
      </dsp:nvSpPr>
      <dsp:spPr>
        <a:xfrm>
          <a:off x="900172" y="532344"/>
          <a:ext cx="353415" cy="1975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5833"/>
              </a:lnTo>
              <a:lnTo>
                <a:pt x="353415" y="1975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1E35D-72E6-418B-9DDC-7A4BA7298D8D}">
      <dsp:nvSpPr>
        <dsp:cNvPr id="0" name=""/>
        <dsp:cNvSpPr/>
      </dsp:nvSpPr>
      <dsp:spPr>
        <a:xfrm>
          <a:off x="1253588" y="2276703"/>
          <a:ext cx="1262216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Verdana" pitchFamily="34" charset="0"/>
              <a:ea typeface="Verdana" pitchFamily="34" charset="0"/>
            </a:rPr>
            <a:t>Karate</a:t>
          </a:r>
        </a:p>
      </dsp:txBody>
      <dsp:txXfrm>
        <a:off x="1267147" y="2290262"/>
        <a:ext cx="1235098" cy="435831"/>
      </dsp:txXfrm>
    </dsp:sp>
    <dsp:sp modelId="{2F216189-54B4-4000-91C3-92982C6AA26E}">
      <dsp:nvSpPr>
        <dsp:cNvPr id="0" name=""/>
        <dsp:cNvSpPr/>
      </dsp:nvSpPr>
      <dsp:spPr>
        <a:xfrm>
          <a:off x="2852637" y="39932"/>
          <a:ext cx="1092385" cy="492412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B</a:t>
          </a:r>
        </a:p>
      </dsp:txBody>
      <dsp:txXfrm>
        <a:off x="2867059" y="54354"/>
        <a:ext cx="1063541" cy="463568"/>
      </dsp:txXfrm>
    </dsp:sp>
    <dsp:sp modelId="{6772A5CD-EB1A-49C2-9DE6-1807EA91A369}">
      <dsp:nvSpPr>
        <dsp:cNvPr id="0" name=""/>
        <dsp:cNvSpPr/>
      </dsp:nvSpPr>
      <dsp:spPr>
        <a:xfrm>
          <a:off x="2961876" y="532344"/>
          <a:ext cx="340076" cy="308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019"/>
              </a:lnTo>
              <a:lnTo>
                <a:pt x="340076" y="308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AC1A8-FDE7-414E-B52D-5B445CD2016B}">
      <dsp:nvSpPr>
        <dsp:cNvPr id="0" name=""/>
        <dsp:cNvSpPr/>
      </dsp:nvSpPr>
      <dsp:spPr>
        <a:xfrm>
          <a:off x="3301952" y="608888"/>
          <a:ext cx="1098420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Football</a:t>
          </a:r>
        </a:p>
      </dsp:txBody>
      <dsp:txXfrm>
        <a:off x="3315511" y="622447"/>
        <a:ext cx="1071302" cy="435831"/>
      </dsp:txXfrm>
    </dsp:sp>
    <dsp:sp modelId="{757DF1B1-FA05-49A6-9C7D-E954C31605E6}">
      <dsp:nvSpPr>
        <dsp:cNvPr id="0" name=""/>
        <dsp:cNvSpPr/>
      </dsp:nvSpPr>
      <dsp:spPr>
        <a:xfrm>
          <a:off x="2961876" y="532344"/>
          <a:ext cx="304225" cy="884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250"/>
              </a:lnTo>
              <a:lnTo>
                <a:pt x="304225" y="884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3A275-7FD7-4F8C-975A-4874A8F99CE4}">
      <dsp:nvSpPr>
        <dsp:cNvPr id="0" name=""/>
        <dsp:cNvSpPr/>
      </dsp:nvSpPr>
      <dsp:spPr>
        <a:xfrm>
          <a:off x="3266101" y="1196608"/>
          <a:ext cx="1142271" cy="43997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Volleyball</a:t>
          </a:r>
        </a:p>
      </dsp:txBody>
      <dsp:txXfrm>
        <a:off x="3278987" y="1209494"/>
        <a:ext cx="1116499" cy="414201"/>
      </dsp:txXfrm>
    </dsp:sp>
    <dsp:sp modelId="{C6A060B0-5D39-4E9B-85DE-9B651EE86B05}">
      <dsp:nvSpPr>
        <dsp:cNvPr id="0" name=""/>
        <dsp:cNvSpPr/>
      </dsp:nvSpPr>
      <dsp:spPr>
        <a:xfrm>
          <a:off x="2961876" y="532344"/>
          <a:ext cx="325106" cy="1431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126"/>
              </a:lnTo>
              <a:lnTo>
                <a:pt x="325106" y="1431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84B02-09EB-4F4F-8519-8387DB4C940B}">
      <dsp:nvSpPr>
        <dsp:cNvPr id="0" name=""/>
        <dsp:cNvSpPr/>
      </dsp:nvSpPr>
      <dsp:spPr>
        <a:xfrm>
          <a:off x="3286982" y="1753810"/>
          <a:ext cx="1254179" cy="41932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Basketball</a:t>
          </a:r>
        </a:p>
      </dsp:txBody>
      <dsp:txXfrm>
        <a:off x="3299263" y="1766091"/>
        <a:ext cx="1229617" cy="394759"/>
      </dsp:txXfrm>
    </dsp:sp>
    <dsp:sp modelId="{6098B33A-5B45-4264-A1B5-0E70BA2890A5}">
      <dsp:nvSpPr>
        <dsp:cNvPr id="0" name=""/>
        <dsp:cNvSpPr/>
      </dsp:nvSpPr>
      <dsp:spPr>
        <a:xfrm>
          <a:off x="2961876" y="532344"/>
          <a:ext cx="340076" cy="1948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227"/>
              </a:lnTo>
              <a:lnTo>
                <a:pt x="340076" y="1948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CD06C-88BF-4F16-B3D1-802B29802995}">
      <dsp:nvSpPr>
        <dsp:cNvPr id="0" name=""/>
        <dsp:cNvSpPr/>
      </dsp:nvSpPr>
      <dsp:spPr>
        <a:xfrm>
          <a:off x="3301952" y="2278346"/>
          <a:ext cx="1122523" cy="40445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Cricket</a:t>
          </a:r>
        </a:p>
      </dsp:txBody>
      <dsp:txXfrm>
        <a:off x="3313798" y="2290192"/>
        <a:ext cx="1098831" cy="380759"/>
      </dsp:txXfrm>
    </dsp:sp>
    <dsp:sp modelId="{5C869638-03DE-49F2-A7A5-CE74AC462C1D}">
      <dsp:nvSpPr>
        <dsp:cNvPr id="0" name=""/>
        <dsp:cNvSpPr/>
      </dsp:nvSpPr>
      <dsp:spPr>
        <a:xfrm>
          <a:off x="2961876" y="532344"/>
          <a:ext cx="340076" cy="2497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7665"/>
              </a:lnTo>
              <a:lnTo>
                <a:pt x="340076" y="2497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8C002-F081-4193-8F78-8DEEFCDDFA65}">
      <dsp:nvSpPr>
        <dsp:cNvPr id="0" name=""/>
        <dsp:cNvSpPr/>
      </dsp:nvSpPr>
      <dsp:spPr>
        <a:xfrm>
          <a:off x="3301952" y="2798535"/>
          <a:ext cx="1111398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Kho</a:t>
          </a:r>
          <a:r>
            <a:rPr lang="en-US" sz="1300" b="1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Kho</a:t>
          </a:r>
          <a:endParaRPr lang="en-US" sz="13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315511" y="2812094"/>
        <a:ext cx="1084280" cy="435831"/>
      </dsp:txXfrm>
    </dsp:sp>
    <dsp:sp modelId="{81D556A6-69F3-4831-AB92-F8BBF438BED9}">
      <dsp:nvSpPr>
        <dsp:cNvPr id="0" name=""/>
        <dsp:cNvSpPr/>
      </dsp:nvSpPr>
      <dsp:spPr>
        <a:xfrm>
          <a:off x="2961876" y="532344"/>
          <a:ext cx="390926" cy="3051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1928"/>
              </a:lnTo>
              <a:lnTo>
                <a:pt x="390926" y="30519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0ED60-2ECE-4719-9AEA-3194F4A32BC5}">
      <dsp:nvSpPr>
        <dsp:cNvPr id="0" name=""/>
        <dsp:cNvSpPr/>
      </dsp:nvSpPr>
      <dsp:spPr>
        <a:xfrm>
          <a:off x="3352803" y="3352797"/>
          <a:ext cx="1031815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Kabaddi</a:t>
          </a:r>
        </a:p>
      </dsp:txBody>
      <dsp:txXfrm>
        <a:off x="3366362" y="3366356"/>
        <a:ext cx="1004697" cy="435831"/>
      </dsp:txXfrm>
    </dsp:sp>
    <dsp:sp modelId="{9B23490E-716B-4664-BD88-DC733F7E6133}">
      <dsp:nvSpPr>
        <dsp:cNvPr id="0" name=""/>
        <dsp:cNvSpPr/>
      </dsp:nvSpPr>
      <dsp:spPr>
        <a:xfrm>
          <a:off x="2961876" y="532344"/>
          <a:ext cx="339328" cy="3655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5780"/>
              </a:lnTo>
              <a:lnTo>
                <a:pt x="339328" y="36557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DABAD-FEAA-423B-B785-C8755D11F05D}">
      <dsp:nvSpPr>
        <dsp:cNvPr id="0" name=""/>
        <dsp:cNvSpPr/>
      </dsp:nvSpPr>
      <dsp:spPr>
        <a:xfrm>
          <a:off x="3301204" y="3956650"/>
          <a:ext cx="1153760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Verdana" pitchFamily="34" charset="0"/>
              <a:ea typeface="Verdana" pitchFamily="34" charset="0"/>
            </a:rPr>
            <a:t>Badminton</a:t>
          </a:r>
        </a:p>
      </dsp:txBody>
      <dsp:txXfrm>
        <a:off x="3314763" y="3970209"/>
        <a:ext cx="1126642" cy="435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64F8D-DAFC-4CB0-9EDF-D08048CFCBC3}">
      <dsp:nvSpPr>
        <dsp:cNvPr id="0" name=""/>
        <dsp:cNvSpPr/>
      </dsp:nvSpPr>
      <dsp:spPr>
        <a:xfrm>
          <a:off x="1371605" y="304802"/>
          <a:ext cx="3276600" cy="1137920"/>
        </a:xfrm>
        <a:prstGeom prst="ellipse">
          <a:avLst/>
        </a:prstGeom>
        <a:solidFill>
          <a:srgbClr val="00B0F0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E7870-EC8C-4E31-AB48-7DD441829C15}">
      <dsp:nvSpPr>
        <dsp:cNvPr id="0" name=""/>
        <dsp:cNvSpPr/>
      </dsp:nvSpPr>
      <dsp:spPr>
        <a:xfrm>
          <a:off x="2667000" y="2971800"/>
          <a:ext cx="635000" cy="406400"/>
        </a:xfrm>
        <a:prstGeom prst="downArrow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A28FC-59FF-43C8-8154-0E64D64F32E9}">
      <dsp:nvSpPr>
        <dsp:cNvPr id="0" name=""/>
        <dsp:cNvSpPr/>
      </dsp:nvSpPr>
      <dsp:spPr>
        <a:xfrm>
          <a:off x="1447799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1447799" y="3276600"/>
        <a:ext cx="3048000" cy="762000"/>
      </dsp:txXfrm>
    </dsp:sp>
    <dsp:sp modelId="{C733C38A-16DB-47A6-860D-71249FA446CA}">
      <dsp:nvSpPr>
        <dsp:cNvPr id="0" name=""/>
        <dsp:cNvSpPr/>
      </dsp:nvSpPr>
      <dsp:spPr>
        <a:xfrm>
          <a:off x="3200393" y="533402"/>
          <a:ext cx="1295407" cy="68582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Dress Code</a:t>
          </a:r>
        </a:p>
      </dsp:txBody>
      <dsp:txXfrm>
        <a:off x="3390101" y="633838"/>
        <a:ext cx="915991" cy="484950"/>
      </dsp:txXfrm>
    </dsp:sp>
    <dsp:sp modelId="{451CC768-D290-407F-9A7B-F7A740E0DD01}">
      <dsp:nvSpPr>
        <dsp:cNvPr id="0" name=""/>
        <dsp:cNvSpPr/>
      </dsp:nvSpPr>
      <dsp:spPr>
        <a:xfrm>
          <a:off x="1778009" y="533399"/>
          <a:ext cx="1346191" cy="68580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Punctuality</a:t>
          </a:r>
        </a:p>
      </dsp:txBody>
      <dsp:txXfrm>
        <a:off x="1975154" y="633832"/>
        <a:ext cx="951901" cy="484934"/>
      </dsp:txXfrm>
    </dsp:sp>
    <dsp:sp modelId="{34404EDE-E7CE-4753-9E4D-0F1C94778922}">
      <dsp:nvSpPr>
        <dsp:cNvPr id="0" name=""/>
        <dsp:cNvSpPr/>
      </dsp:nvSpPr>
      <dsp:spPr>
        <a:xfrm>
          <a:off x="2438403" y="1600198"/>
          <a:ext cx="1309637" cy="71304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Regularity</a:t>
          </a:r>
        </a:p>
      </dsp:txBody>
      <dsp:txXfrm>
        <a:off x="2630195" y="1704622"/>
        <a:ext cx="926053" cy="504201"/>
      </dsp:txXfrm>
    </dsp:sp>
    <dsp:sp modelId="{E41C1F7C-0374-4A53-8EF5-04688E723409}">
      <dsp:nvSpPr>
        <dsp:cNvPr id="0" name=""/>
        <dsp:cNvSpPr/>
      </dsp:nvSpPr>
      <dsp:spPr>
        <a:xfrm>
          <a:off x="1219189" y="152391"/>
          <a:ext cx="3556000" cy="2844800"/>
        </a:xfrm>
        <a:prstGeom prst="funnel">
          <a:avLst/>
        </a:prstGeom>
        <a:solidFill>
          <a:srgbClr val="00B0F0">
            <a:alpha val="40000"/>
          </a:srgb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2161C-0DD5-4D11-A4B6-5C910B246FCD}">
      <dsp:nvSpPr>
        <dsp:cNvPr id="0" name=""/>
        <dsp:cNvSpPr/>
      </dsp:nvSpPr>
      <dsp:spPr>
        <a:xfrm rot="2397716">
          <a:off x="2126571" y="2969192"/>
          <a:ext cx="707308" cy="55107"/>
        </a:xfrm>
        <a:custGeom>
          <a:avLst/>
          <a:gdLst/>
          <a:ahLst/>
          <a:cxnLst/>
          <a:rect l="0" t="0" r="0" b="0"/>
          <a:pathLst>
            <a:path>
              <a:moveTo>
                <a:pt x="0" y="27553"/>
              </a:moveTo>
              <a:lnTo>
                <a:pt x="707308" y="275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6F0FF-8B93-4D61-8F31-6865B54F967B}">
      <dsp:nvSpPr>
        <dsp:cNvPr id="0" name=""/>
        <dsp:cNvSpPr/>
      </dsp:nvSpPr>
      <dsp:spPr>
        <a:xfrm rot="144463">
          <a:off x="2208899" y="2176022"/>
          <a:ext cx="588641" cy="55107"/>
        </a:xfrm>
        <a:custGeom>
          <a:avLst/>
          <a:gdLst/>
          <a:ahLst/>
          <a:cxnLst/>
          <a:rect l="0" t="0" r="0" b="0"/>
          <a:pathLst>
            <a:path>
              <a:moveTo>
                <a:pt x="0" y="27553"/>
              </a:moveTo>
              <a:lnTo>
                <a:pt x="588641" y="275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99FE6-6C86-4CA7-844D-2887BE027ACE}">
      <dsp:nvSpPr>
        <dsp:cNvPr id="0" name=""/>
        <dsp:cNvSpPr/>
      </dsp:nvSpPr>
      <dsp:spPr>
        <a:xfrm rot="19754112">
          <a:off x="2127134" y="1402362"/>
          <a:ext cx="1165751" cy="55107"/>
        </a:xfrm>
        <a:custGeom>
          <a:avLst/>
          <a:gdLst/>
          <a:ahLst/>
          <a:cxnLst/>
          <a:rect l="0" t="0" r="0" b="0"/>
          <a:pathLst>
            <a:path>
              <a:moveTo>
                <a:pt x="0" y="27553"/>
              </a:moveTo>
              <a:lnTo>
                <a:pt x="1165751" y="275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ED29-1D5E-4E42-BB47-21B110A1D87F}">
      <dsp:nvSpPr>
        <dsp:cNvPr id="0" name=""/>
        <dsp:cNvSpPr/>
      </dsp:nvSpPr>
      <dsp:spPr>
        <a:xfrm>
          <a:off x="444335" y="1122524"/>
          <a:ext cx="2076263" cy="20762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2DC36-5101-400F-BADD-CD7C467C3F09}">
      <dsp:nvSpPr>
        <dsp:cNvPr id="0" name=""/>
        <dsp:cNvSpPr/>
      </dsp:nvSpPr>
      <dsp:spPr>
        <a:xfrm>
          <a:off x="3054550" y="135561"/>
          <a:ext cx="1566889" cy="124575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Website</a:t>
          </a:r>
          <a:endParaRPr lang="en-US" sz="11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3284016" y="317998"/>
        <a:ext cx="1107957" cy="880884"/>
      </dsp:txXfrm>
    </dsp:sp>
    <dsp:sp modelId="{A70C1352-17DA-403C-9751-87A1DEE1DA02}">
      <dsp:nvSpPr>
        <dsp:cNvPr id="0" name=""/>
        <dsp:cNvSpPr/>
      </dsp:nvSpPr>
      <dsp:spPr>
        <a:xfrm>
          <a:off x="2796315" y="1624631"/>
          <a:ext cx="1503555" cy="124575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whatsapp</a:t>
          </a:r>
          <a:endParaRPr lang="en-US" sz="10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3016506" y="1807068"/>
        <a:ext cx="1063173" cy="880884"/>
      </dsp:txXfrm>
    </dsp:sp>
    <dsp:sp modelId="{B3C2ACE4-3A37-4FCD-AA55-4ADF3E8696F6}">
      <dsp:nvSpPr>
        <dsp:cNvPr id="0" name=""/>
        <dsp:cNvSpPr/>
      </dsp:nvSpPr>
      <dsp:spPr>
        <a:xfrm>
          <a:off x="2605831" y="3001073"/>
          <a:ext cx="1245758" cy="124575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Edmatix</a:t>
          </a:r>
          <a:endParaRPr lang="en-US" sz="14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2788268" y="3183510"/>
        <a:ext cx="880884" cy="8808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D607E-2599-4583-B586-12AD71B0FFAB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13114286"/>
            <a:gd name="adj2" fmla="val 16200000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5DE04-5882-43F8-A2FB-13C965CC0CF4}">
      <dsp:nvSpPr>
        <dsp:cNvPr id="0" name=""/>
        <dsp:cNvSpPr/>
      </dsp:nvSpPr>
      <dsp:spPr>
        <a:xfrm>
          <a:off x="2034557" y="469856"/>
          <a:ext cx="4024270" cy="3377312"/>
        </a:xfrm>
        <a:prstGeom prst="blockArc">
          <a:avLst>
            <a:gd name="adj1" fmla="val 9993991"/>
            <a:gd name="adj2" fmla="val 13114504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98457-5AD4-49A0-A101-7F5B8A3832AB}">
      <dsp:nvSpPr>
        <dsp:cNvPr id="0" name=""/>
        <dsp:cNvSpPr/>
      </dsp:nvSpPr>
      <dsp:spPr>
        <a:xfrm>
          <a:off x="2099438" y="424100"/>
          <a:ext cx="3377312" cy="3377312"/>
        </a:xfrm>
        <a:prstGeom prst="blockArc">
          <a:avLst>
            <a:gd name="adj1" fmla="val 6942635"/>
            <a:gd name="adj2" fmla="val 9993717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C5277-250B-4728-8A64-0F8BB6B72E7A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3857143"/>
            <a:gd name="adj2" fmla="val 6942857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9780F-EE7C-471E-9200-7C2854016DCE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771429"/>
            <a:gd name="adj2" fmla="val 3857143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6DE84-25ED-4B8F-BB3E-4467D952D026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19285714"/>
            <a:gd name="adj2" fmla="val 771429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D1E0B-37C7-41A0-8C7C-B400F7E532EB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16200000"/>
            <a:gd name="adj2" fmla="val 19285714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F4AD7-8A3B-4DD1-8015-DCF2B2EBE943}">
      <dsp:nvSpPr>
        <dsp:cNvPr id="0" name=""/>
        <dsp:cNvSpPr/>
      </dsp:nvSpPr>
      <dsp:spPr>
        <a:xfrm>
          <a:off x="2914420" y="1339260"/>
          <a:ext cx="1813536" cy="1306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lgerian" pitchFamily="82" charset="0"/>
            </a:rPr>
            <a:t>SPORTS COACHING</a:t>
          </a:r>
        </a:p>
      </dsp:txBody>
      <dsp:txXfrm>
        <a:off x="3180006" y="1530566"/>
        <a:ext cx="1282364" cy="923707"/>
      </dsp:txXfrm>
    </dsp:sp>
    <dsp:sp modelId="{C2BEDD95-ADBF-4242-B577-B6406FB244D2}">
      <dsp:nvSpPr>
        <dsp:cNvPr id="0" name=""/>
        <dsp:cNvSpPr/>
      </dsp:nvSpPr>
      <dsp:spPr>
        <a:xfrm>
          <a:off x="3254160" y="1035"/>
          <a:ext cx="1103590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FOOTBALL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3415777" y="134949"/>
        <a:ext cx="780356" cy="646595"/>
      </dsp:txXfrm>
    </dsp:sp>
    <dsp:sp modelId="{30264EB1-DCDB-4F6D-BA7E-8D3CEB5D120A}">
      <dsp:nvSpPr>
        <dsp:cNvPr id="0" name=""/>
        <dsp:cNvSpPr/>
      </dsp:nvSpPr>
      <dsp:spPr>
        <a:xfrm>
          <a:off x="4524481" y="624437"/>
          <a:ext cx="1151963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VOLLEYBALL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4693182" y="758351"/>
        <a:ext cx="814561" cy="646595"/>
      </dsp:txXfrm>
    </dsp:sp>
    <dsp:sp modelId="{5DA84CAF-4DA6-42BF-9767-EF74AE1CC24A}">
      <dsp:nvSpPr>
        <dsp:cNvPr id="0" name=""/>
        <dsp:cNvSpPr/>
      </dsp:nvSpPr>
      <dsp:spPr>
        <a:xfrm>
          <a:off x="4817049" y="2025209"/>
          <a:ext cx="1206261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BASKETBALL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4993702" y="2159123"/>
        <a:ext cx="852955" cy="646595"/>
      </dsp:txXfrm>
    </dsp:sp>
    <dsp:sp modelId="{79CA6857-8BD1-4D19-B3AA-DC3A4BCC4F9F}">
      <dsp:nvSpPr>
        <dsp:cNvPr id="0" name=""/>
        <dsp:cNvSpPr/>
      </dsp:nvSpPr>
      <dsp:spPr>
        <a:xfrm>
          <a:off x="3992844" y="3148540"/>
          <a:ext cx="1063017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CRICKET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4148519" y="3282454"/>
        <a:ext cx="751667" cy="646595"/>
      </dsp:txXfrm>
    </dsp:sp>
    <dsp:sp modelId="{3EC02055-C2E1-499C-A365-8F54ECE686E4}">
      <dsp:nvSpPr>
        <dsp:cNvPr id="0" name=""/>
        <dsp:cNvSpPr/>
      </dsp:nvSpPr>
      <dsp:spPr>
        <a:xfrm>
          <a:off x="2630346" y="3148540"/>
          <a:ext cx="914423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SKATING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2764260" y="3282454"/>
        <a:ext cx="646595" cy="646595"/>
      </dsp:txXfrm>
    </dsp:sp>
    <dsp:sp modelId="{558A851A-79F5-4C13-87BA-27F27C0180BF}">
      <dsp:nvSpPr>
        <dsp:cNvPr id="0" name=""/>
        <dsp:cNvSpPr/>
      </dsp:nvSpPr>
      <dsp:spPr>
        <a:xfrm>
          <a:off x="1624245" y="2041509"/>
          <a:ext cx="1142416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BADMINTON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1791548" y="2175423"/>
        <a:ext cx="807810" cy="646595"/>
      </dsp:txXfrm>
    </dsp:sp>
    <dsp:sp modelId="{8A44ED9F-7C41-4DB5-AF17-A5B23FA07A08}">
      <dsp:nvSpPr>
        <dsp:cNvPr id="0" name=""/>
        <dsp:cNvSpPr/>
      </dsp:nvSpPr>
      <dsp:spPr>
        <a:xfrm>
          <a:off x="2054236" y="624437"/>
          <a:ext cx="914423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C00000"/>
              </a:solidFill>
            </a:rPr>
            <a:t>KARATE</a:t>
          </a:r>
        </a:p>
      </dsp:txBody>
      <dsp:txXfrm>
        <a:off x="2188150" y="758351"/>
        <a:ext cx="646595" cy="646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57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658AC28F-CD05-4ABE-B5AB-AB2BDA0B5BD2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758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59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6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82D86EB4-28C5-45EF-8024-BD9FB117D180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4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6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2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7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71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7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7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6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6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b="1" cap="all"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9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9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6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0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1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7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2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6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66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b="1"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02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indent="0" marL="0">
              <a:buNone/>
              <a:defRPr sz="105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70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7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7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05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8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68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6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32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7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3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7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4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74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59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59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63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51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7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21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22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7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image" Target="../media/image2.png"/><Relationship Id="rId1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62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hyperlink" Target="http://s.no/" TargetMode="Externa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3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6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3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6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3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6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3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6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6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extBox 3"/>
          <p:cNvSpPr txBox="1"/>
          <p:nvPr/>
        </p:nvSpPr>
        <p:spPr>
          <a:xfrm>
            <a:off x="1536699" y="1393686"/>
            <a:ext cx="6477000" cy="3520441"/>
          </a:xfrm>
          <a:prstGeom prst="rect"/>
          <a:noFill/>
        </p:spPr>
        <p:txBody>
          <a:bodyPr>
            <a:spAutoFit/>
          </a:bodyPr>
          <a:p>
            <a:pPr algn="ctr"/>
            <a:r>
              <a:rPr b="1" dirty="0" sz="3200" lang="en-IN">
                <a:latin typeface="Algerian" panose="04020705040A02060702" pitchFamily="82" charset="0"/>
              </a:rPr>
              <a:t>Zee HIGH SCHOOL</a:t>
            </a:r>
            <a:endParaRPr dirty="0" sz="3200" lang="en-IN">
              <a:latin typeface="Algerian" panose="04020705040A02060702" pitchFamily="82" charset="0"/>
            </a:endParaRPr>
          </a:p>
          <a:p>
            <a:pPr algn="ctr"/>
            <a:r>
              <a:rPr b="1" dirty="0" sz="3200" lang="en-IN" err="1">
                <a:latin typeface="Algerian" panose="04020705040A02060702" pitchFamily="82" charset="0"/>
              </a:rPr>
              <a:t>Hayathnagar</a:t>
            </a:r>
            <a:endParaRPr dirty="0" sz="3200" lang="en-IN">
              <a:latin typeface="Algerian" panose="04020705040A02060702" pitchFamily="82" charset="0"/>
            </a:endParaRPr>
          </a:p>
          <a:p>
            <a:pPr algn="ctr"/>
            <a:r>
              <a:rPr b="1" dirty="0" sz="3200" lang="en-IN">
                <a:latin typeface="Algerian" panose="04020705040A02060702" pitchFamily="82" charset="0"/>
              </a:rPr>
              <a:t>Parents’ </a:t>
            </a:r>
            <a:endParaRPr dirty="0" sz="3200" lang="en-IN">
              <a:latin typeface="Algerian" panose="04020705040A02060702" pitchFamily="82" charset="0"/>
            </a:endParaRPr>
          </a:p>
          <a:p>
            <a:pPr algn="ctr"/>
            <a:r>
              <a:rPr b="1" dirty="0" sz="3200" lang="en-IN">
                <a:latin typeface="Algerian" panose="04020705040A02060702" pitchFamily="82" charset="0"/>
              </a:rPr>
              <a:t>Orientation Program</a:t>
            </a:r>
            <a:r>
              <a:rPr b="1" dirty="0" sz="3200" lang="en-US">
                <a:latin typeface="Algerian" panose="04020705040A02060702" pitchFamily="82" charset="0"/>
              </a:rPr>
              <a:t>m</a:t>
            </a:r>
            <a:r>
              <a:rPr b="1" dirty="0" sz="3200" lang="en-IN">
                <a:latin typeface="Algerian" panose="04020705040A02060702" pitchFamily="82" charset="0"/>
              </a:rPr>
              <a:t>e</a:t>
            </a:r>
            <a:endParaRPr dirty="0" sz="3200" lang="en-IN">
              <a:latin typeface="Algerian" panose="04020705040A02060702" pitchFamily="82" charset="0"/>
            </a:endParaRPr>
          </a:p>
          <a:p>
            <a:pPr algn="ctr"/>
            <a:r>
              <a:rPr b="1" dirty="0" sz="3200" lang="en-IN">
                <a:latin typeface="Algerian" panose="04020705040A02060702" pitchFamily="82" charset="0"/>
              </a:rPr>
              <a:t>2024 -25</a:t>
            </a:r>
            <a:endParaRPr dirty="0" sz="3200" lang="en-IN">
              <a:latin typeface="Algerian" panose="04020705040A02060702" pitchFamily="82" charset="0"/>
            </a:endParaRPr>
          </a:p>
          <a:p>
            <a:pPr algn="ctr"/>
            <a:r>
              <a:rPr b="1" dirty="0" sz="3200" lang="en-IN">
                <a:latin typeface="Algerian" panose="04020705040A02060702" pitchFamily="82" charset="0"/>
              </a:rPr>
              <a:t> class 4</a:t>
            </a:r>
            <a:r>
              <a:rPr b="1" dirty="0" sz="3200" lang="en-US">
                <a:latin typeface="Algerian" panose="04020705040A02060702" pitchFamily="82" charset="0"/>
              </a:rPr>
              <a:t>&amp;</a:t>
            </a:r>
            <a:r>
              <a:rPr b="1" dirty="0" sz="3200" lang="en-US">
                <a:latin typeface="Algerian" panose="04020705040A02060702" pitchFamily="82" charset="0"/>
              </a:rPr>
              <a:t>5</a:t>
            </a:r>
            <a:endParaRPr dirty="0" sz="3200" lang="en-IN">
              <a:latin typeface="Algerian" panose="04020705040A02060702" pitchFamily="82" charset="0"/>
            </a:endParaRPr>
          </a:p>
          <a:p>
            <a:endParaRPr dirty="0" lang="en-IN"/>
          </a:p>
          <a:p>
            <a:endParaRPr dirty="0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8" name="Table 2"/>
          <p:cNvGraphicFramePr>
            <a:graphicFrameLocks noGrp="1"/>
          </p:cNvGraphicFramePr>
          <p:nvPr/>
        </p:nvGraphicFramePr>
        <p:xfrm>
          <a:off x="1143001" y="1142994"/>
          <a:ext cx="6934200" cy="4511841"/>
        </p:xfrm>
        <a:graphic>
          <a:graphicData uri="http://schemas.openxmlformats.org/drawingml/2006/table">
            <a:tbl>
              <a:tblPr/>
              <a:tblGrid>
                <a:gridCol w="464726"/>
                <a:gridCol w="1063978"/>
                <a:gridCol w="3999089"/>
                <a:gridCol w="1015059"/>
                <a:gridCol w="391348"/>
              </a:tblGrid>
              <a:tr h="434153">
                <a:tc rowSpan="2" gridSpan="3">
                  <a:txBody>
                    <a:bodyPr/>
                    <a:p>
                      <a:pPr algn="ctr" fontAlgn="ctr"/>
                      <a:r>
                        <a:rPr b="1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CLASS-IV :- BOOKS LIST-AY-2024-25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rowSpan="2" hMerge="1">
                  <a:txBody>
                    <a:bodyPr/>
                    <a:p>
                      <a:endParaRPr lang="en-IN"/>
                    </a:p>
                  </a:txBody>
                </a:tc>
                <a:tc rowSpan="2" hMerge="1">
                  <a:txBody>
                    <a:bodyPr/>
                    <a:p>
                      <a:endParaRPr lang="en-IN"/>
                    </a:p>
                  </a:txBody>
                </a:tc>
                <a:tc gridSpan="2">
                  <a:txBody>
                    <a:bodyPr/>
                    <a:p>
                      <a:pPr algn="ctr" fontAlgn="ctr"/>
                      <a:r>
                        <a:rPr b="1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Lang - TELUGU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p>
                      <a:endParaRPr lang="en-IN"/>
                    </a:p>
                  </a:txBody>
                </a:tc>
              </a:tr>
              <a:tr h="239864">
                <a:tc gridSpan="3" vMerge="1">
                  <a:txBody>
                    <a:bodyPr/>
                    <a:p>
                      <a:endParaRPr lang="en-IN"/>
                    </a:p>
                  </a:txBody>
                </a:tc>
                <a:tc hMerge="1" vMerge="1">
                  <a:txBody>
                    <a:bodyPr/>
                    <a:p>
                      <a:endParaRPr lang="en-IN"/>
                    </a:p>
                  </a:txBody>
                </a:tc>
                <a:tc hMerge="1" vMerge="1">
                  <a:txBody>
                    <a:bodyPr/>
                    <a:p>
                      <a:endParaRPr lang="en-IN"/>
                    </a:p>
                  </a:txBody>
                </a:tc>
                <a:tc gridSpan="2">
                  <a:txBody>
                    <a:bodyPr/>
                    <a:p>
                      <a:pPr algn="ctr" fontAlgn="ctr"/>
                      <a:r>
                        <a:rPr b="1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Lang - HINDI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p>
                      <a:endParaRPr lang="en-IN"/>
                    </a:p>
                  </a:txBody>
                </a:tc>
              </a:tr>
              <a:tr h="239864">
                <a:tc>
                  <a:txBody>
                    <a:bodyPr/>
                    <a:p>
                      <a:pPr algn="ctr" fontAlgn="ctr"/>
                      <a:r>
                        <a:rPr b="1" sz="1100" i="0" lang="en-IN" strike="noStrike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"/>
                        </a:rPr>
                        <a:t>S.NO</a:t>
                      </a:r>
                      <a:endParaRPr b="1" sz="1100" i="0" lang="en-IN" strike="noStrike" u="sng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1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1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 OF BOOKS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1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PUBLISHER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1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39864"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 BROOK - READER-4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MACMILLAN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864"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p>
                      <a:endParaRPr lang="en-IN"/>
                    </a:p>
                  </a:txBody>
                </a:tc>
                <a:tc>
                  <a:txBody>
                    <a:bodyPr/>
                    <a:p>
                      <a:pPr algn="l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 BROOK - WORKBOOK 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MACMILLAN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864"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p>
                      <a:endParaRPr lang="en-IN"/>
                    </a:p>
                  </a:txBody>
                </a:tc>
                <a:tc>
                  <a:txBody>
                    <a:bodyPr/>
                    <a:p>
                      <a:pPr algn="l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NOVEL - SINDBAD THE SAILOR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MACMILLAN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864"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MATHS - 4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S.CHAND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864"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 MISSION-4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S.CHAND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864"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PRINTS-PLANET AND SOCIETY-4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MACMILLAN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864"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CONNECT - 4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864"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ART&amp; CRAFT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CREATIVE PLANET-4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LAXMI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864"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TELUGU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Lang--JABILI-4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TS-GOVT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864"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HINDI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LANG -- HINDI PATMALA-2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864"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 BOOKS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b="0" sz="1100" i="0" lang="en-US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 PLANE - 5 , BROAD RULE - 3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864"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p>
                      <a:endParaRPr lang="en-IN"/>
                    </a:p>
                  </a:txBody>
                </a:tc>
                <a:tc>
                  <a:txBody>
                    <a:bodyPr/>
                    <a:p>
                      <a:pPr algn="l" fontAlgn="ctr"/>
                      <a:r>
                        <a:rPr b="0" sz="1100" i="0" lang="en-US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RULE -9 , ONE SIDE RULE- 3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864"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W/S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b="0" sz="1100" i="0" lang="en-US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 SHEETS ( WILL BE ISSUED IN CLASS ROOM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ZHS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864"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b="0" sz="1100" i="0" lang="en-US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ALMANAC , ( ID CARD- IN CLASS ROOM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b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864">
                <a:tc gridSpan="4">
                  <a:txBody>
                    <a:bodyPr/>
                    <a:p>
                      <a:pPr algn="ctr" fontAlgn="ctr"/>
                      <a:r>
                        <a:rPr b="1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QUANTITY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p>
                      <a:endParaRPr lang="en-IN"/>
                    </a:p>
                  </a:txBody>
                </a:tc>
                <a:tc hMerge="1">
                  <a:txBody>
                    <a:bodyPr/>
                    <a:p>
                      <a:endParaRPr lang="en-IN"/>
                    </a:p>
                  </a:txBody>
                </a:tc>
                <a:tc hMerge="1">
                  <a:txBody>
                    <a:bodyPr/>
                    <a:p>
                      <a:endParaRPr lang="en-IN"/>
                    </a:p>
                  </a:txBody>
                </a:tc>
                <a:tc>
                  <a:txBody>
                    <a:bodyPr/>
                    <a:p>
                      <a:pPr algn="ctr" fontAlgn="ctr"/>
                      <a:r>
                        <a:rPr b="1" dirty="0" sz="1100" i="0" lang="en-IN" strike="noStrike" u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pic>
        <p:nvPicPr>
          <p:cNvPr id="2097161" name="Picture 12" descr="pic"/>
          <p:cNvPicPr>
            <a:picLocks/>
          </p:cNvPicPr>
          <p:nvPr/>
        </p:nvPicPr>
        <p:blipFill>
          <a:blip xmlns:r="http://schemas.openxmlformats.org/officeDocument/2006/relationships" r:embed="rId1">
            <a:lum/>
          </a:blip>
          <a:stretch>
            <a:fillRect/>
          </a:stretch>
        </p:blipFill>
        <p:spPr>
          <a:xfrm>
            <a:off x="274638" y="0"/>
            <a:ext cx="11641137" cy="68580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9" name="Table 1"/>
          <p:cNvGraphicFramePr>
            <a:graphicFrameLocks noGrp="1"/>
          </p:cNvGraphicFramePr>
          <p:nvPr/>
        </p:nvGraphicFramePr>
        <p:xfrm>
          <a:off x="1676400" y="1981200"/>
          <a:ext cx="6096000" cy="4229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92851">
                <a:tc>
                  <a:txBody>
                    <a:bodyPr/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SUBJECT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TYPE OF BOOK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NO.OF BOOKS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2851">
                <a:tc>
                  <a:txBody>
                    <a:bodyPr/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ENGLISH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Single</a:t>
                      </a:r>
                      <a:r>
                        <a:rPr baseline="0" dirty="0" lang="en-US">
                          <a:solidFill>
                            <a:schemeClr val="tx1"/>
                          </a:solidFill>
                        </a:rPr>
                        <a:t> ruled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3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2851">
                <a:tc>
                  <a:txBody>
                    <a:bodyPr/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MATH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Plain 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5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0674">
                <a:tc>
                  <a:txBody>
                    <a:bodyPr/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SCIENCE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One side single</a:t>
                      </a:r>
                      <a:r>
                        <a:rPr baseline="0" dirty="0" lang="en-US">
                          <a:solidFill>
                            <a:schemeClr val="tx1"/>
                          </a:solidFill>
                        </a:rPr>
                        <a:t> ruled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3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2851">
                <a:tc>
                  <a:txBody>
                    <a:bodyPr/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SOCIAL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Single ruled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3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0674">
                <a:tc>
                  <a:txBody>
                    <a:bodyPr/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2L TELUGU/HINDI</a:t>
                      </a:r>
                    </a:p>
                    <a:p>
                      <a:endParaRPr dirty="0" lang="en-US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3L HINDI/TELUGU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Broad ruled</a:t>
                      </a:r>
                    </a:p>
                    <a:p>
                      <a:endParaRPr dirty="0" lang="en-US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Single</a:t>
                      </a:r>
                      <a:r>
                        <a:rPr baseline="0" dirty="0" lang="en-US">
                          <a:solidFill>
                            <a:schemeClr val="tx1"/>
                          </a:solidFill>
                        </a:rPr>
                        <a:t> ruled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endParaRPr dirty="0" lang="en-US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1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2851">
                <a:tc>
                  <a:txBody>
                    <a:bodyPr/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IT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Single ruled 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lang="en-US">
                          <a:solidFill>
                            <a:schemeClr val="tx1"/>
                          </a:solidFill>
                        </a:rPr>
                        <a:t>1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48632" name="TextBox 3"/>
          <p:cNvSpPr txBox="1"/>
          <p:nvPr/>
        </p:nvSpPr>
        <p:spPr>
          <a:xfrm>
            <a:off x="838200" y="609600"/>
            <a:ext cx="7162800" cy="8915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>
                <a:solidFill>
                  <a:srgbClr val="002060"/>
                </a:solidFill>
              </a:rPr>
              <a:t>Class 4</a:t>
            </a:r>
          </a:p>
          <a:p>
            <a:pPr algn="ctr"/>
            <a:r>
              <a:rPr b="1" dirty="0" lang="en-US">
                <a:solidFill>
                  <a:srgbClr val="002060"/>
                </a:solidFill>
              </a:rPr>
              <a:t>Subject wise maintenance of Notebooks by the students for the</a:t>
            </a:r>
          </a:p>
          <a:p>
            <a:pPr algn="ctr"/>
            <a:r>
              <a:rPr b="1" dirty="0" lang="en-US">
                <a:solidFill>
                  <a:srgbClr val="002060"/>
                </a:solidFill>
              </a:rPr>
              <a:t> Academic year 2024-25 </a:t>
            </a:r>
            <a:endParaRPr b="1" dirty="0" lang="en-IN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57199" y="419232"/>
            <a:ext cx="9506996" cy="6438768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extBox 1"/>
          <p:cNvSpPr txBox="1">
            <a:spLocks noChangeArrowheads="1"/>
          </p:cNvSpPr>
          <p:nvPr/>
        </p:nvSpPr>
        <p:spPr bwMode="auto">
          <a:xfrm>
            <a:off x="838200" y="525779"/>
            <a:ext cx="7239000" cy="115824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b="1" dirty="0" lang="en-US">
                <a:latin typeface="Verdana" pitchFamily="34" charset="0"/>
              </a:rPr>
              <a:t>ASSESSMENT STRUCTURE</a:t>
            </a:r>
          </a:p>
          <a:p>
            <a:pPr algn="ctr"/>
            <a:r>
              <a:rPr b="1" dirty="0" lang="en-US">
                <a:latin typeface="Verdana" pitchFamily="34" charset="0"/>
              </a:rPr>
              <a:t>Grade </a:t>
            </a:r>
            <a:r>
              <a:rPr b="1" dirty="0" lang="en-IN">
                <a:latin typeface="Verdana" pitchFamily="34" charset="0"/>
              </a:rPr>
              <a:t> IV</a:t>
            </a:r>
            <a:r>
              <a:rPr b="1" dirty="0" lang="en-US">
                <a:latin typeface="Verdana" pitchFamily="34" charset="0"/>
              </a:rPr>
              <a:t> </a:t>
            </a:r>
            <a:r>
              <a:rPr b="1" dirty="0" lang="en-US">
                <a:latin typeface="Verdana" pitchFamily="34" charset="0"/>
              </a:rPr>
              <a:t>&amp;</a:t>
            </a:r>
            <a:r>
              <a:rPr b="1" dirty="0" lang="en-US">
                <a:latin typeface="Verdana" pitchFamily="34" charset="0"/>
              </a:rPr>
              <a:t> </a:t>
            </a:r>
            <a:r>
              <a:rPr b="1" dirty="0" lang="en-US">
                <a:latin typeface="Verdana" pitchFamily="34" charset="0"/>
              </a:rPr>
              <a:t>V</a:t>
            </a:r>
            <a:endParaRPr b="1" dirty="0" lang="en-US">
              <a:latin typeface="Verdana" pitchFamily="34" charset="0"/>
            </a:endParaRPr>
          </a:p>
          <a:p>
            <a:pPr algn="ctr"/>
            <a:endParaRPr b="1" dirty="0" sz="3600" lang="en-US">
              <a:latin typeface="Verdana" pitchFamily="34" charset="0"/>
            </a:endParaRPr>
          </a:p>
        </p:txBody>
      </p:sp>
      <p:graphicFrame>
        <p:nvGraphicFramePr>
          <p:cNvPr id="4194310" name="Table 8"/>
          <p:cNvGraphicFramePr>
            <a:graphicFrameLocks noGrp="1"/>
          </p:cNvGraphicFramePr>
          <p:nvPr/>
        </p:nvGraphicFramePr>
        <p:xfrm>
          <a:off x="838200" y="1390357"/>
          <a:ext cx="7467598" cy="3501876"/>
        </p:xfrm>
        <a:graphic>
          <a:graphicData uri="http://schemas.openxmlformats.org/drawingml/2006/table">
            <a:tbl>
              <a:tblPr/>
              <a:tblGrid>
                <a:gridCol w="772948"/>
                <a:gridCol w="1115775"/>
                <a:gridCol w="1115775"/>
                <a:gridCol w="1115775"/>
                <a:gridCol w="1115775"/>
                <a:gridCol w="1115775"/>
                <a:gridCol w="1115775"/>
              </a:tblGrid>
              <a:tr h="517156"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 T 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 T 2</a:t>
                      </a:r>
                    </a:p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</a:t>
                      </a:r>
                    </a:p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Scale 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Note 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Term 1</a:t>
                      </a:r>
                    </a:p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22843"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80M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513010">
                <a:tc gridSpan="7"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22843"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</a:t>
                      </a:r>
                    </a:p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Scale To</a:t>
                      </a:r>
                    </a:p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Note Book</a:t>
                      </a:r>
                    </a:p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SEA</a:t>
                      </a:r>
                    </a:p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Term 2</a:t>
                      </a:r>
                    </a:p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TOTAL</a:t>
                      </a:r>
                    </a:p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513010"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80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513010">
                <a:tc gridSpan="7"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200" i="0" kumimoji="0" lang="en-US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</a:t>
                      </a:r>
                      <a:r>
                        <a:rPr baseline="0" b="1" cap="none" dirty="0" sz="1200" i="0" kumimoji="0" lang="en-IN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FINAL RESULT</a:t>
                      </a:r>
                      <a:r>
                        <a:rPr baseline="0" b="1" cap="none" sz="1200" i="0" kumimoji="0" lang="en-IN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: Best </a:t>
                      </a:r>
                      <a:r>
                        <a:rPr baseline="0" b="1" cap="none" dirty="0" sz="1200" i="0" kumimoji="0" lang="en-IN" normalizeH="0" strike="noStrike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of TERMS</a:t>
                      </a: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200" i="0" kumimoji="0" lang="en-US" normalizeH="0" strike="noStrike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extBox 3"/>
          <p:cNvSpPr txBox="1">
            <a:spLocks noChangeArrowheads="1"/>
          </p:cNvSpPr>
          <p:nvPr/>
        </p:nvSpPr>
        <p:spPr bwMode="auto">
          <a:xfrm>
            <a:off x="1371600" y="609600"/>
            <a:ext cx="6629400" cy="523875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b="1" dirty="0" sz="2800" lang="en-US">
                <a:latin typeface="Algerian" pitchFamily="82" charset="0"/>
              </a:rPr>
              <a:t>Weekly Assessment Schedule</a:t>
            </a:r>
          </a:p>
        </p:txBody>
      </p:sp>
      <p:graphicFrame>
        <p:nvGraphicFramePr>
          <p:cNvPr id="4194311" name="Table 4"/>
          <p:cNvGraphicFramePr>
            <a:graphicFrameLocks noGrp="1"/>
          </p:cNvGraphicFramePr>
          <p:nvPr/>
        </p:nvGraphicFramePr>
        <p:xfrm>
          <a:off x="2362200" y="1493078"/>
          <a:ext cx="4876800" cy="280881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35347"/>
                <a:gridCol w="2041453"/>
              </a:tblGrid>
              <a:tr h="500815">
                <a:tc>
                  <a:txBody>
                    <a:bodyPr/>
                    <a:p>
                      <a:pPr algn="ctr"/>
                      <a:r>
                        <a:rPr dirty="0" sz="1400" lang="en-US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400" lang="en-US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Subject</a:t>
                      </a:r>
                    </a:p>
                  </a:txBody>
                  <a:tcPr>
                    <a:noFill/>
                  </a:tcPr>
                </a:tc>
              </a:tr>
              <a:tr h="574464">
                <a:tc>
                  <a:txBody>
                    <a:bodyPr/>
                    <a:p>
                      <a:pPr algn="ctr"/>
                      <a:r>
                        <a:rPr b="1" dirty="0" sz="1400" lang="tel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   </a:t>
                      </a:r>
                      <a:r>
                        <a:rPr b="1" dirty="0" sz="1400" lang="en-US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Monday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400" lang="tel">
                          <a:latin typeface="Algerian" pitchFamily="82" charset="0"/>
                        </a:rPr>
                        <a:t>       MATH</a:t>
                      </a:r>
                      <a:endParaRPr b="1" dirty="0" sz="1400" lang="en-US">
                        <a:latin typeface="Algerian" pitchFamily="82" charset="0"/>
                      </a:endParaRPr>
                    </a:p>
                    <a:p>
                      <a:pPr algn="ctr"/>
                      <a:endParaRPr b="1" dirty="0" sz="1400" lang="en-US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</a:tr>
              <a:tr h="338787">
                <a:tc>
                  <a:txBody>
                    <a:bodyPr/>
                    <a:p>
                      <a:pPr algn="ctr"/>
                      <a:r>
                        <a:rPr b="1" dirty="0" sz="1400" lang="tel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  </a:t>
                      </a:r>
                      <a:r>
                        <a:rPr b="1" dirty="0" sz="1400" lang="en-US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Tuesday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400" i="0" kern="1200" kumimoji="0" lang="tel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      SOCIAL </a:t>
                      </a:r>
                      <a:endParaRPr baseline="0" b="1" cap="none" dirty="0" sz="1400" i="0" kern="1200" kumimoji="0" lang="en-US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500815">
                <a:tc>
                  <a:txBody>
                    <a:bodyPr/>
                    <a:p>
                      <a:pPr algn="ctr"/>
                      <a:r>
                        <a:rPr b="1" dirty="0" sz="1400" lang="tel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  </a:t>
                      </a:r>
                      <a:r>
                        <a:rPr b="1" dirty="0" sz="1400" lang="en-US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Wednesday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400" lang="tel">
                          <a:latin typeface="Algerian" pitchFamily="82" charset="0"/>
                        </a:rPr>
                        <a:t>     SCIENCE </a:t>
                      </a:r>
                      <a:endParaRPr b="1" dirty="0" sz="1400" lang="en-US">
                        <a:latin typeface="Algerian" pitchFamily="82" charset="0"/>
                      </a:endParaRPr>
                    </a:p>
                    <a:p>
                      <a:pPr algn="ctr"/>
                      <a:endParaRPr b="1" dirty="0" sz="1400" lang="en-US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</a:tr>
              <a:tr h="500815">
                <a:tc>
                  <a:txBody>
                    <a:bodyPr/>
                    <a:p>
                      <a:pPr algn="ctr"/>
                      <a:r>
                        <a:rPr b="1" dirty="0" sz="1400" lang="tel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  </a:t>
                      </a:r>
                      <a:r>
                        <a:rPr b="1" dirty="0" sz="1400" lang="en-US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Thursday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400" lang="tel">
                          <a:latin typeface="Algerian" pitchFamily="82" charset="0"/>
                        </a:rPr>
                        <a:t>     ENGLISH </a:t>
                      </a:r>
                      <a:endParaRPr b="1" dirty="0" sz="1400" lang="en-US">
                        <a:latin typeface="Algerian" pitchFamily="82" charset="0"/>
                      </a:endParaRPr>
                    </a:p>
                    <a:p>
                      <a:pPr algn="ctr"/>
                      <a:endParaRPr b="1" dirty="0" sz="1400" lang="en-US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</a:tr>
              <a:tr h="358426">
                <a:tc>
                  <a:txBody>
                    <a:bodyPr/>
                    <a:p>
                      <a:pPr algn="ctr"/>
                      <a:r>
                        <a:rPr b="1" dirty="0" sz="1400" lang="tel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  </a:t>
                      </a:r>
                      <a:r>
                        <a:rPr b="1" dirty="0" sz="1400" lang="en-US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Friday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b="1" dirty="0" sz="1400" lang="tel">
                          <a:latin typeface="Algerian" pitchFamily="82" charset="0"/>
                        </a:rPr>
                        <a:t>     II LANG</a:t>
                      </a:r>
                      <a:endParaRPr b="1" dirty="0" sz="1400" lang="en-US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48636" name="TextBox 3"/>
          <p:cNvSpPr txBox="1">
            <a:spLocks noChangeArrowheads="1"/>
          </p:cNvSpPr>
          <p:nvPr/>
        </p:nvSpPr>
        <p:spPr bwMode="auto">
          <a:xfrm>
            <a:off x="1143000" y="4876800"/>
            <a:ext cx="6408738" cy="35814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endParaRPr b="1" dirty="0"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"/>
          <p:cNvSpPr txBox="1">
            <a:spLocks noChangeArrowheads="1"/>
          </p:cNvSpPr>
          <p:nvPr/>
        </p:nvSpPr>
        <p:spPr bwMode="auto">
          <a:xfrm>
            <a:off x="919148" y="908720"/>
            <a:ext cx="6629400" cy="523875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dirty="0" sz="2800" lang="en-US">
                <a:latin typeface="Algerian" panose="04020705040A02060702" pitchFamily="82" charset="0"/>
              </a:rPr>
              <a:t>Weekly Assessment Schedule</a:t>
            </a:r>
          </a:p>
        </p:txBody>
      </p:sp>
      <p:sp>
        <p:nvSpPr>
          <p:cNvPr id="1048638" name="TextBox 1"/>
          <p:cNvSpPr txBox="1"/>
          <p:nvPr/>
        </p:nvSpPr>
        <p:spPr>
          <a:xfrm>
            <a:off x="1249960" y="1988840"/>
            <a:ext cx="7196092" cy="4003041"/>
          </a:xfrm>
          <a:prstGeom prst="rect"/>
          <a:noFill/>
        </p:spPr>
        <p:txBody>
          <a:bodyPr rtlCol="0" wrap="square">
            <a:spAutoFit/>
          </a:bodyPr>
          <a:p>
            <a:pPr indent="-285750" marL="285750">
              <a:buFont typeface="Arial" panose="020B0604020202020204" pitchFamily="34" charset="0"/>
              <a:buChar char="•"/>
            </a:pPr>
            <a:r>
              <a:rPr dirty="0" sz="2400" lang="en-US">
                <a:latin typeface="Berlin Sans FB Demi" panose="020E0802020502020306" pitchFamily="34" charset="0"/>
              </a:rPr>
              <a:t>From Monday to Friday</a:t>
            </a: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sz="2400" lang="en-US">
                <a:latin typeface="Berlin Sans FB Demi" panose="020E0802020502020306" pitchFamily="34" charset="0"/>
              </a:rPr>
              <a:t>Schedule with portion will be forwarded every weekend</a:t>
            </a:r>
            <a:endParaRPr dirty="0" sz="2400" lang="en-IN">
              <a:latin typeface="Berlin Sans FB Demi" panose="020E0802020502020306" pitchFamily="34" charset="0"/>
            </a:endParaRP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sz="2400" lang="en-IN">
                <a:latin typeface="Berlin Sans FB Demi" panose="020E0802020502020306" pitchFamily="34" charset="0"/>
              </a:rPr>
              <a:t>Tests will be conducted by Subject teachers  </a:t>
            </a:r>
          </a:p>
          <a:p>
            <a:r>
              <a:rPr dirty="0" sz="2400" lang="en-IN">
                <a:latin typeface="Berlin Sans FB Demi" panose="020E0802020502020306" pitchFamily="34" charset="0"/>
              </a:rPr>
              <a:t>    in their </a:t>
            </a:r>
            <a:r>
              <a:rPr dirty="0" sz="2400" lang="tel">
                <a:latin typeface="Berlin Sans FB Demi" panose="020E0802020502020306" pitchFamily="34" charset="0"/>
              </a:rPr>
              <a:t>respective </a:t>
            </a:r>
            <a:r>
              <a:rPr dirty="0" sz="2400" lang="en-IN">
                <a:latin typeface="Berlin Sans FB Demi" panose="020E0802020502020306" pitchFamily="34" charset="0"/>
              </a:rPr>
              <a:t>periods</a:t>
            </a:r>
          </a:p>
          <a:p>
            <a:pPr indent="-342900" marL="342900">
              <a:buFont typeface="Arial" panose="020B0604020202020204" pitchFamily="34" charset="0"/>
              <a:buChar char="•"/>
            </a:pPr>
            <a:r>
              <a:rPr dirty="0" sz="2400" lang="en-IN">
                <a:latin typeface="Berlin Sans FB Demi" panose="020E0802020502020306" pitchFamily="34" charset="0"/>
              </a:rPr>
              <a:t>Practice of spell check </a:t>
            </a:r>
            <a:r>
              <a:rPr dirty="0" sz="2400" lang="en-US">
                <a:latin typeface="Berlin Sans FB Demi" panose="020E0802020502020306" pitchFamily="34" charset="0"/>
              </a:rPr>
              <a:t>i</a:t>
            </a:r>
            <a:r>
              <a:rPr dirty="0" sz="2400" lang="en-US">
                <a:latin typeface="Berlin Sans FB Demi" panose="020E0802020502020306" pitchFamily="34" charset="0"/>
              </a:rPr>
              <a:t>n</a:t>
            </a:r>
            <a:r>
              <a:rPr dirty="0" sz="2400" lang="en-US">
                <a:latin typeface="Berlin Sans FB Demi" panose="020E0802020502020306" pitchFamily="34" charset="0"/>
              </a:rPr>
              <a:t> </a:t>
            </a:r>
            <a:r>
              <a:rPr dirty="0" sz="2400" lang="en-US">
                <a:latin typeface="Berlin Sans FB Demi" panose="020E0802020502020306" pitchFamily="34" charset="0"/>
              </a:rPr>
              <a:t>Z</a:t>
            </a:r>
            <a:r>
              <a:rPr dirty="0" sz="2400" lang="en-US">
                <a:latin typeface="Berlin Sans FB Demi" panose="020E0802020502020306" pitchFamily="34" charset="0"/>
              </a:rPr>
              <a:t>e</a:t>
            </a:r>
            <a:r>
              <a:rPr dirty="0" sz="2400" lang="en-US">
                <a:latin typeface="Berlin Sans FB Demi" panose="020E0802020502020306" pitchFamily="34" charset="0"/>
              </a:rPr>
              <a:t>r</a:t>
            </a:r>
            <a:r>
              <a:rPr dirty="0" sz="2400" lang="en-US">
                <a:latin typeface="Berlin Sans FB Demi" panose="020E0802020502020306" pitchFamily="34" charset="0"/>
              </a:rPr>
              <a:t>o</a:t>
            </a:r>
            <a:r>
              <a:rPr dirty="0" sz="2400" lang="en-US">
                <a:latin typeface="Berlin Sans FB Demi" panose="020E0802020502020306" pitchFamily="34" charset="0"/>
              </a:rPr>
              <a:t> </a:t>
            </a:r>
            <a:r>
              <a:rPr dirty="0" sz="2400" lang="en-US">
                <a:latin typeface="Berlin Sans FB Demi" panose="020E0802020502020306" pitchFamily="34" charset="0"/>
              </a:rPr>
              <a:t>h</a:t>
            </a:r>
            <a:r>
              <a:rPr dirty="0" sz="2400" lang="en-US">
                <a:latin typeface="Berlin Sans FB Demi" panose="020E0802020502020306" pitchFamily="34" charset="0"/>
              </a:rPr>
              <a:t>o</a:t>
            </a:r>
            <a:r>
              <a:rPr dirty="0" sz="2400" lang="en-US">
                <a:latin typeface="Berlin Sans FB Demi" panose="020E0802020502020306" pitchFamily="34" charset="0"/>
              </a:rPr>
              <a:t>u</a:t>
            </a:r>
            <a:r>
              <a:rPr dirty="0" sz="2400" lang="en-US">
                <a:latin typeface="Berlin Sans FB Demi" panose="020E0802020502020306" pitchFamily="34" charset="0"/>
              </a:rPr>
              <a:t>r</a:t>
            </a:r>
            <a:endParaRPr dirty="0" sz="2400" lang="en-US">
              <a:latin typeface="Berlin Sans FB Demi" panose="020E0802020502020306" pitchFamily="34" charset="0"/>
            </a:endParaRP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sz="2400" lang="en-US">
                <a:latin typeface="Berlin Sans FB Demi" panose="020E0802020502020306" pitchFamily="34" charset="0"/>
              </a:rPr>
              <a:t>Result will be </a:t>
            </a:r>
            <a:r>
              <a:rPr dirty="0" sz="2400" lang="en-IN">
                <a:latin typeface="Berlin Sans FB Demi" panose="020E0802020502020306" pitchFamily="34" charset="0"/>
              </a:rPr>
              <a:t>released</a:t>
            </a:r>
            <a:r>
              <a:rPr dirty="0" sz="2400" lang="en-US">
                <a:latin typeface="Berlin Sans FB Demi" panose="020E0802020502020306" pitchFamily="34" charset="0"/>
              </a:rPr>
              <a:t> every fortnight</a:t>
            </a: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sz="2400" lang="en-US">
                <a:latin typeface="Berlin Sans FB Demi" panose="020E0802020502020306" pitchFamily="34" charset="0"/>
              </a:rPr>
              <a:t>Check </a:t>
            </a:r>
            <a:r>
              <a:rPr dirty="0" sz="2400" lang="tel">
                <a:latin typeface="Berlin Sans FB Demi" panose="020E0802020502020306" pitchFamily="34" charset="0"/>
              </a:rPr>
              <a:t>Parent app powered by </a:t>
            </a:r>
            <a:r>
              <a:rPr dirty="0" sz="2400" lang="en-US" err="1">
                <a:latin typeface="Berlin Sans FB Demi" panose="020E0802020502020306" pitchFamily="34" charset="0"/>
              </a:rPr>
              <a:t>Edmatix</a:t>
            </a:r>
            <a:r>
              <a:rPr dirty="0" sz="2400" lang="en-US">
                <a:latin typeface="Berlin Sans FB Demi" panose="020E0802020502020306" pitchFamily="34" charset="0"/>
              </a:rPr>
              <a:t> for the same using the credentials</a:t>
            </a: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sz="2400" lang="en-US">
                <a:latin typeface="Berlin Sans FB Demi" panose="020E0802020502020306" pitchFamily="34" charset="0"/>
              </a:rPr>
              <a:t>Username: Admission Number</a:t>
            </a: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sz="2400" lang="en-US">
                <a:latin typeface="Berlin Sans FB Demi" panose="020E0802020502020306" pitchFamily="34" charset="0"/>
              </a:rPr>
              <a:t>Password: DOB of ward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extBox 3"/>
          <p:cNvSpPr txBox="1">
            <a:spLocks noChangeArrowheads="1"/>
          </p:cNvSpPr>
          <p:nvPr/>
        </p:nvSpPr>
        <p:spPr bwMode="auto">
          <a:xfrm>
            <a:off x="1371600" y="457593"/>
            <a:ext cx="6629400" cy="52322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b="1" dirty="0" sz="2800" lang="en-US">
                <a:latin typeface="Algerian" pitchFamily="82" charset="0"/>
              </a:rPr>
              <a:t>Home assignment Schedule</a:t>
            </a:r>
          </a:p>
        </p:txBody>
      </p:sp>
      <p:graphicFrame>
        <p:nvGraphicFramePr>
          <p:cNvPr id="4194312" name="Table 4"/>
          <p:cNvGraphicFramePr>
            <a:graphicFrameLocks noGrp="1"/>
          </p:cNvGraphicFramePr>
          <p:nvPr/>
        </p:nvGraphicFramePr>
        <p:xfrm>
          <a:off x="1447801" y="1254691"/>
          <a:ext cx="6553199" cy="385758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61616"/>
                <a:gridCol w="1340364"/>
                <a:gridCol w="1415138"/>
                <a:gridCol w="1936081"/>
              </a:tblGrid>
              <a:tr h="669877">
                <a:tc>
                  <a:txBody>
                    <a:bodyPr/>
                    <a:p>
                      <a:r>
                        <a:rPr b="1" dirty="0" sz="1400" lang="en-US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Monday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r>
                        <a:rPr b="1" dirty="0" sz="1400" lang="en-US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b="1" dirty="0" sz="1400" lang="en-US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r>
                        <a:rPr b="1" dirty="0" sz="1400" lang="tel">
                          <a:latin typeface="Algerian" pitchFamily="82" charset="0"/>
                        </a:rPr>
                        <a:t>SOCIAL</a:t>
                      </a:r>
                      <a:endParaRPr b="1" dirty="0" sz="1400" lang="en-US">
                        <a:latin typeface="Algerian" pitchFamily="82" charset="0"/>
                      </a:endParaRPr>
                    </a:p>
                    <a:p>
                      <a:endParaRPr b="1" dirty="0" sz="1400" lang="en-US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r>
                        <a:rPr b="1" dirty="0" sz="1400" lang="tel">
                          <a:latin typeface="Algerian" pitchFamily="82" charset="0"/>
                        </a:rPr>
                        <a:t>ENGLISH </a:t>
                      </a:r>
                      <a:endParaRPr b="1" dirty="0" sz="1400" lang="en-US">
                        <a:latin typeface="Algerian" pitchFamily="82" charset="0"/>
                      </a:endParaRPr>
                    </a:p>
                    <a:p>
                      <a:endParaRPr b="1" dirty="0" sz="1400" lang="en-US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</a:tr>
              <a:tr h="621496">
                <a:tc>
                  <a:txBody>
                    <a:bodyPr/>
                    <a:p>
                      <a:r>
                        <a:rPr b="1" dirty="0" sz="1400" lang="en-US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Tuesday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400" lang="en-US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b="1" dirty="0" sz="1400" lang="en-US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400" i="0" kern="1200" kumimoji="0" lang="tel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SCIENCE </a:t>
                      </a:r>
                      <a:endParaRPr baseline="0" b="1" cap="none" dirty="0" sz="1400" i="0" kern="1200" kumimoji="0" lang="en-US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400" i="0" kern="1200" kumimoji="0" lang="en-US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II LANG</a:t>
                      </a:r>
                    </a:p>
                  </a:txBody>
                  <a:tcPr>
                    <a:noFill/>
                  </a:tcPr>
                </a:tc>
              </a:tr>
              <a:tr h="621496">
                <a:tc>
                  <a:txBody>
                    <a:bodyPr/>
                    <a:p>
                      <a:r>
                        <a:rPr b="1" dirty="0" sz="1400" lang="en-US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Wednesday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400" i="0" kern="1200" kumimoji="0" lang="en-US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Math</a:t>
                      </a: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400" i="0" kern="1200" kumimoji="0" lang="en-US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400" i="0" kern="1200" kumimoji="0" lang="tel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SOCIAL </a:t>
                      </a:r>
                      <a:endParaRPr baseline="0" b="1" cap="none" dirty="0" sz="1400" i="0" kern="1200" kumimoji="0" lang="en-US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400" i="0" kern="1200" kumimoji="0" lang="en-US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400" i="0" kern="1200" kumimoji="0" lang="tel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ENGLISH </a:t>
                      </a:r>
                      <a:endParaRPr baseline="0" b="1" cap="none" dirty="0" sz="1400" i="0" kern="1200" kumimoji="0" lang="en-US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baseline="0" b="1" cap="none" dirty="0" sz="1400" i="0" kern="1200" kumimoji="0" lang="en-US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701722">
                <a:tc>
                  <a:txBody>
                    <a:bodyPr/>
                    <a:p>
                      <a:r>
                        <a:rPr b="1" dirty="0" sz="1400" lang="en-US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Thursday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r>
                        <a:rPr b="1" dirty="0" sz="1400" lang="en-US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b="1" dirty="0" sz="1400" lang="en-US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r>
                        <a:rPr b="1" dirty="0" sz="1400" lang="tel">
                          <a:latin typeface="Algerian" pitchFamily="82" charset="0"/>
                        </a:rPr>
                        <a:t>SCIENCE </a:t>
                      </a:r>
                      <a:endParaRPr b="1" dirty="0" sz="1400" lang="en-US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r>
                        <a:rPr b="1" dirty="0" sz="1400" lang="tel">
                          <a:latin typeface="Algerian" pitchFamily="82" charset="0"/>
                        </a:rPr>
                        <a:t>II LANG</a:t>
                      </a:r>
                      <a:endParaRPr b="1" dirty="0" sz="1400" lang="en-US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</a:tr>
              <a:tr h="621496">
                <a:tc>
                  <a:txBody>
                    <a:bodyPr/>
                    <a:p>
                      <a:r>
                        <a:rPr b="1" dirty="0" sz="1400" lang="en-US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Friday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r>
                        <a:rPr b="1" dirty="0" sz="1400" lang="en-US">
                          <a:latin typeface="Algerian" pitchFamily="82" charset="0"/>
                        </a:rPr>
                        <a:t>Math,</a:t>
                      </a:r>
                    </a:p>
                    <a:p>
                      <a:endParaRPr b="1" dirty="0" sz="1400" lang="en-US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r>
                        <a:rPr b="1" dirty="0" sz="1400" lang="tel">
                          <a:latin typeface="Algerian" pitchFamily="82" charset="0"/>
                        </a:rPr>
                        <a:t>SOCIAL </a:t>
                      </a:r>
                      <a:endParaRPr b="1" dirty="0" sz="1400" lang="en-US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r>
                        <a:rPr b="1" dirty="0" sz="1400" lang="tel">
                          <a:latin typeface="Algerian" pitchFamily="82" charset="0"/>
                        </a:rPr>
                        <a:t>ENGLISH</a:t>
                      </a:r>
                      <a:endParaRPr b="1" dirty="0" sz="1400" lang="en-US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</a:tr>
              <a:tr h="621496">
                <a:tc>
                  <a:txBody>
                    <a:bodyPr/>
                    <a:p>
                      <a:r>
                        <a:rPr b="1" dirty="0" sz="1400" lang="en-US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Saturday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400" lang="en-US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b="1" dirty="0" sz="1400" lang="en-US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r>
                        <a:rPr b="1" dirty="0" sz="1400" lang="tel">
                          <a:latin typeface="Algerian" pitchFamily="82" charset="0"/>
                        </a:rPr>
                        <a:t>SCIENCE </a:t>
                      </a:r>
                      <a:endParaRPr b="1" dirty="0" sz="1400" lang="en-US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r>
                        <a:rPr b="1" dirty="0" sz="1400" lang="tel">
                          <a:latin typeface="Algerian" pitchFamily="82" charset="0"/>
                        </a:rPr>
                        <a:t>II LANG </a:t>
                      </a:r>
                      <a:endParaRPr b="1" dirty="0" sz="1400" lang="en-US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Oval Callout 3"/>
          <p:cNvSpPr/>
          <p:nvPr/>
        </p:nvSpPr>
        <p:spPr>
          <a:xfrm>
            <a:off x="5257801" y="1790700"/>
            <a:ext cx="1674019" cy="1133475"/>
          </a:xfrm>
          <a:prstGeom prst="wedgeEllipseCallout">
            <a:avLst>
              <a:gd name="adj1" fmla="val -55905"/>
              <a:gd name="adj2" fmla="val 7556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b="1" dirty="0" sz="1200" lang="en-US">
                <a:solidFill>
                  <a:schemeClr val="tx1"/>
                </a:solidFill>
              </a:rPr>
              <a:t>Assessed on a 5 </a:t>
            </a:r>
            <a:r>
              <a:rPr b="1" dirty="0" sz="1200" lang="en-US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point</a:t>
            </a:r>
            <a:r>
              <a:rPr b="1" dirty="0" sz="1200" lang="en-US">
                <a:solidFill>
                  <a:schemeClr val="tx1"/>
                </a:solidFill>
              </a:rPr>
              <a:t> grading scale.</a:t>
            </a:r>
          </a:p>
        </p:txBody>
      </p:sp>
      <p:graphicFrame>
        <p:nvGraphicFramePr>
          <p:cNvPr id="4194313" name="Diagram 4"/>
          <p:cNvGraphicFramePr>
            <a:graphicFrameLocks/>
          </p:cNvGraphicFramePr>
          <p:nvPr/>
        </p:nvGraphicFramePr>
        <p:xfrm>
          <a:off x="898635" y="762001"/>
          <a:ext cx="6455980" cy="4813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641" name="Oval 1"/>
          <p:cNvSpPr/>
          <p:nvPr/>
        </p:nvSpPr>
        <p:spPr>
          <a:xfrm>
            <a:off x="5096203" y="1294086"/>
            <a:ext cx="2110076" cy="1738806"/>
          </a:xfrm>
          <a:prstGeom prst="ellipse"/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1350" lang="en-US"/>
              <a:t>For Co-curricular</a:t>
            </a:r>
            <a:r>
              <a:rPr dirty="0" sz="1350" lang="en-US"/>
              <a:t> </a:t>
            </a:r>
            <a:r>
              <a:rPr b="1" dirty="0" sz="1350" lang="en-US"/>
              <a:t>activities grades will be </a:t>
            </a:r>
            <a:r>
              <a:rPr b="1" dirty="0" sz="1350" lang="en-US" err="1"/>
              <a:t>alloted</a:t>
            </a:r>
            <a:r>
              <a:rPr b="1" dirty="0" sz="1350" lang="en-US"/>
              <a:t> in the report card</a:t>
            </a:r>
            <a:endParaRPr b="1" dirty="0" sz="1350" lang="en-IN"/>
          </a:p>
        </p:txBody>
      </p:sp>
      <p:sp>
        <p:nvSpPr>
          <p:cNvPr id="1048642" name="Flowchart: Connector 2"/>
          <p:cNvSpPr/>
          <p:nvPr/>
        </p:nvSpPr>
        <p:spPr>
          <a:xfrm>
            <a:off x="3204481" y="923338"/>
            <a:ext cx="1874452" cy="1465678"/>
          </a:xfrm>
          <a:prstGeom prst="flowChartConnector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1350" lang="en-US"/>
              <a:t>Art education  visual and performing art</a:t>
            </a:r>
            <a:endParaRPr dirty="0" sz="1350" lang="en-IN"/>
          </a:p>
        </p:txBody>
      </p:sp>
      <p:sp>
        <p:nvSpPr>
          <p:cNvPr id="1048643" name="Flowchart: Connector 3"/>
          <p:cNvSpPr/>
          <p:nvPr/>
        </p:nvSpPr>
        <p:spPr>
          <a:xfrm>
            <a:off x="3429000" y="4120712"/>
            <a:ext cx="1667204" cy="1454369"/>
          </a:xfrm>
          <a:prstGeom prst="flowChartConnector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1350" lang="en-US"/>
              <a:t>Physical education</a:t>
            </a:r>
            <a:endParaRPr dirty="0" sz="1350" lang="en-I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60868"/>
            <a:ext cx="9144000" cy="570104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Rectangle 1"/>
          <p:cNvSpPr/>
          <p:nvPr/>
        </p:nvSpPr>
        <p:spPr>
          <a:xfrm rot="20683326">
            <a:off x="1722438" y="2721067"/>
            <a:ext cx="4835525" cy="407804"/>
          </a:xfrm>
          <a:prstGeom prst="rect"/>
        </p:spPr>
        <p:txBody>
          <a:bodyPr>
            <a:spAutoFit/>
          </a:bodyPr>
          <a:p>
            <a:endParaRPr b="1" dirty="0" sz="2050" lang="en-US">
              <a:latin typeface="Algerian" panose="04020705040A02060702" pitchFamily="82" charset="0"/>
            </a:endParaRPr>
          </a:p>
        </p:txBody>
      </p:sp>
      <p:pic>
        <p:nvPicPr>
          <p:cNvPr id="2097154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85800" y="381000"/>
            <a:ext cx="7238095" cy="5447619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4" name="Diagram 3"/>
          <p:cNvGraphicFramePr>
            <a:graphicFrameLocks/>
          </p:cNvGraphicFramePr>
          <p:nvPr/>
        </p:nvGraphicFramePr>
        <p:xfrm>
          <a:off x="990600" y="1295400"/>
          <a:ext cx="5009889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644" name="Horizontal Scroll 4"/>
          <p:cNvSpPr/>
          <p:nvPr/>
        </p:nvSpPr>
        <p:spPr>
          <a:xfrm>
            <a:off x="1447800" y="533400"/>
            <a:ext cx="5791200" cy="685800"/>
          </a:xfrm>
          <a:prstGeom prst="horizontalScroll">
            <a:avLst>
              <a:gd name="adj" fmla="val 12692"/>
            </a:avLst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b="1" dirty="0" sz="3600" lang="en-US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Physical Education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41930" y="451037"/>
            <a:ext cx="6891879" cy="5053828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7595">
            <a:off x="352342" y="326469"/>
            <a:ext cx="8435297" cy="6704671"/>
          </a:xfrm>
          <a:prstGeom prst="rect"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Rectangle 3"/>
          <p:cNvSpPr/>
          <p:nvPr/>
        </p:nvSpPr>
        <p:spPr>
          <a:xfrm>
            <a:off x="2057400" y="914400"/>
            <a:ext cx="4730786" cy="584775"/>
          </a:xfrm>
          <a:prstGeom prst="rect"/>
        </p:spPr>
        <p:txBody>
          <a:bodyPr wrap="square">
            <a:spAutoFit/>
          </a:bodyPr>
          <a:p>
            <a:r>
              <a:rPr b="1" dirty="0" sz="3200" lang="en-IN">
                <a:solidFill>
                  <a:srgbClr val="000000"/>
                </a:solidFill>
                <a:latin typeface="Algerian" panose="04020705040A02060702" pitchFamily="82" charset="0"/>
              </a:rPr>
              <a:t>LEARNING SKILLS-4C’s</a:t>
            </a:r>
            <a:endParaRPr b="1" dirty="0" sz="3200" lang="en-I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9715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66800" y="1502059"/>
            <a:ext cx="7076871" cy="4090078"/>
          </a:xfrm>
          <a:prstGeom prst="rect"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3"/>
          <p:cNvGrpSpPr/>
          <p:nvPr/>
        </p:nvGrpSpPr>
        <p:grpSpPr>
          <a:xfrm>
            <a:off x="3505200" y="2915195"/>
            <a:ext cx="1809205" cy="1656805"/>
            <a:chOff x="3111506" y="2181497"/>
            <a:chExt cx="1656805" cy="1656805"/>
          </a:xfrm>
          <a:scene3d>
            <a:camera prst="orthographicFront"/>
            <a:lightRig dir="t" rig="flat"/>
          </a:scene3d>
        </p:grpSpPr>
        <p:sp>
          <p:nvSpPr>
            <p:cNvPr id="1048596" name="Oval 4"/>
            <p:cNvSpPr/>
            <p:nvPr/>
          </p:nvSpPr>
          <p:spPr>
            <a:xfrm>
              <a:off x="3111506" y="2181497"/>
              <a:ext cx="1656805" cy="1656805"/>
            </a:xfrm>
            <a:prstGeom prst="ellipse"/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p>
              <a:endParaRPr lang="en-US"/>
            </a:p>
          </p:txBody>
        </p:sp>
        <p:sp>
          <p:nvSpPr>
            <p:cNvPr id="1048597" name="Oval 4"/>
            <p:cNvSpPr/>
            <p:nvPr/>
          </p:nvSpPr>
          <p:spPr>
            <a:xfrm>
              <a:off x="3354140" y="2424130"/>
              <a:ext cx="1171537" cy="1171539"/>
            </a:xfrm>
            <a:prstGeom prst="rect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bIns="12700" lIns="12700" rIns="12700" spcCol="1270" tIns="12700"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b="1" dirty="0" lang="en-US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CLUBS</a:t>
              </a:r>
            </a:p>
          </p:txBody>
        </p:sp>
      </p:grpSp>
      <p:grpSp>
        <p:nvGrpSpPr>
          <p:cNvPr id="63" name="Group 4"/>
          <p:cNvGrpSpPr/>
          <p:nvPr/>
        </p:nvGrpSpPr>
        <p:grpSpPr>
          <a:xfrm>
            <a:off x="3462296" y="1172392"/>
            <a:ext cx="1838408" cy="1656805"/>
            <a:chOff x="3020705" y="25410"/>
            <a:chExt cx="1838408" cy="1656805"/>
          </a:xfrm>
          <a:scene3d>
            <a:camera prst="orthographicFront"/>
            <a:lightRig dir="t" rig="flat"/>
          </a:scene3d>
        </p:grpSpPr>
        <p:sp>
          <p:nvSpPr>
            <p:cNvPr id="1048598" name="Oval 7"/>
            <p:cNvSpPr/>
            <p:nvPr/>
          </p:nvSpPr>
          <p:spPr>
            <a:xfrm>
              <a:off x="3020705" y="25410"/>
              <a:ext cx="1838408" cy="1656805"/>
            </a:xfrm>
            <a:prstGeom prst="ellipse"/>
            <a:solidFill>
              <a:srgbClr val="FF000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p>
              <a:endParaRPr lang="en-US"/>
            </a:p>
          </p:txBody>
        </p:sp>
        <p:sp>
          <p:nvSpPr>
            <p:cNvPr id="1048599" name="Oval 6"/>
            <p:cNvSpPr/>
            <p:nvPr/>
          </p:nvSpPr>
          <p:spPr>
            <a:xfrm>
              <a:off x="3289934" y="268043"/>
              <a:ext cx="1299950" cy="1171539"/>
            </a:xfrm>
            <a:prstGeom prst="rect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bIns="12065" lIns="12065" rIns="12065" spcCol="1270" tIns="12065"/>
            <a:p>
              <a:pPr algn="ctr" defTabSz="822325">
                <a:lnSpc>
                  <a:spcPct val="90000"/>
                </a:lnSpc>
                <a:spcAft>
                  <a:spcPct val="35000"/>
                </a:spcAft>
              </a:pPr>
              <a:r>
                <a:rPr b="1" dirty="0" lang="en-US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ENGLISH</a:t>
              </a:r>
            </a:p>
          </p:txBody>
        </p:sp>
      </p:grpSp>
      <p:grpSp>
        <p:nvGrpSpPr>
          <p:cNvPr id="64" name="Group 5"/>
          <p:cNvGrpSpPr/>
          <p:nvPr/>
        </p:nvGrpSpPr>
        <p:grpSpPr>
          <a:xfrm>
            <a:off x="5943600" y="1391195"/>
            <a:ext cx="1905000" cy="1580605"/>
            <a:chOff x="4861101" y="1131067"/>
            <a:chExt cx="1951584" cy="1656805"/>
          </a:xfrm>
          <a:scene3d>
            <a:camera prst="orthographicFront"/>
            <a:lightRig dir="t" rig="flat"/>
          </a:scene3d>
        </p:grpSpPr>
        <p:sp>
          <p:nvSpPr>
            <p:cNvPr id="1048600" name="Oval 10"/>
            <p:cNvSpPr/>
            <p:nvPr/>
          </p:nvSpPr>
          <p:spPr>
            <a:xfrm>
              <a:off x="4861101" y="1131067"/>
              <a:ext cx="1951584" cy="1656805"/>
            </a:xfrm>
            <a:prstGeom prst="ellipse"/>
            <a:solidFill>
              <a:srgbClr val="00B050"/>
            </a:solidFill>
            <a:ln>
              <a:solidFill>
                <a:srgbClr val="002060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p>
              <a:endParaRPr lang="en-US"/>
            </a:p>
          </p:txBody>
        </p:sp>
        <p:sp>
          <p:nvSpPr>
            <p:cNvPr id="1048601" name="Oval 8"/>
            <p:cNvSpPr/>
            <p:nvPr/>
          </p:nvSpPr>
          <p:spPr>
            <a:xfrm>
              <a:off x="5146904" y="1373700"/>
              <a:ext cx="1379978" cy="1171539"/>
            </a:xfrm>
            <a:prstGeom prst="rect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bIns="12700" lIns="12700" rIns="12700" spcCol="1270" tIns="12700"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b="1" dirty="0" lang="en-US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SCIENCE</a:t>
              </a:r>
            </a:p>
          </p:txBody>
        </p:sp>
      </p:grpSp>
      <p:grpSp>
        <p:nvGrpSpPr>
          <p:cNvPr id="65" name="Group 6"/>
          <p:cNvGrpSpPr/>
          <p:nvPr/>
        </p:nvGrpSpPr>
        <p:grpSpPr>
          <a:xfrm>
            <a:off x="5867400" y="3219995"/>
            <a:ext cx="1981200" cy="1656805"/>
            <a:chOff x="4978732" y="3259540"/>
            <a:chExt cx="1656805" cy="1656805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dir="t" rig="flat"/>
          </a:scene3d>
        </p:grpSpPr>
        <p:sp>
          <p:nvSpPr>
            <p:cNvPr id="1048602" name="Oval 13"/>
            <p:cNvSpPr/>
            <p:nvPr/>
          </p:nvSpPr>
          <p:spPr>
            <a:xfrm>
              <a:off x="4978732" y="3259540"/>
              <a:ext cx="1656805" cy="1656805"/>
            </a:xfrm>
            <a:prstGeom prst="ellipse"/>
            <a:grpFill/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p>
              <a:endParaRPr lang="en-US"/>
            </a:p>
          </p:txBody>
        </p:sp>
        <p:sp>
          <p:nvSpPr>
            <p:cNvPr id="1048603" name="Oval 10"/>
            <p:cNvSpPr/>
            <p:nvPr/>
          </p:nvSpPr>
          <p:spPr>
            <a:xfrm>
              <a:off x="5221366" y="3502173"/>
              <a:ext cx="1171537" cy="1171539"/>
            </a:xfrm>
            <a:prstGeom prst="rect"/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bIns="12700" lIns="12700" rIns="12700" spcCol="1270" tIns="12700"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b="1" dirty="0" lang="en-US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SOCIAL</a:t>
              </a:r>
            </a:p>
          </p:txBody>
        </p:sp>
      </p:grpSp>
      <p:grpSp>
        <p:nvGrpSpPr>
          <p:cNvPr id="66" name="Group 7"/>
          <p:cNvGrpSpPr/>
          <p:nvPr/>
        </p:nvGrpSpPr>
        <p:grpSpPr>
          <a:xfrm>
            <a:off x="3657600" y="4743995"/>
            <a:ext cx="1656805" cy="1656805"/>
            <a:chOff x="3111506" y="4337583"/>
            <a:chExt cx="1656805" cy="1656805"/>
          </a:xfrm>
          <a:scene3d>
            <a:camera prst="orthographicFront"/>
            <a:lightRig dir="t" rig="flat"/>
          </a:scene3d>
        </p:grpSpPr>
        <p:sp>
          <p:nvSpPr>
            <p:cNvPr id="1048604" name="Oval 16"/>
            <p:cNvSpPr/>
            <p:nvPr/>
          </p:nvSpPr>
          <p:spPr>
            <a:xfrm>
              <a:off x="3111506" y="4337583"/>
              <a:ext cx="1656805" cy="1656805"/>
            </a:xfrm>
            <a:prstGeom prst="ellipse"/>
            <a:solidFill>
              <a:srgbClr val="7030A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p>
              <a:endParaRPr lang="en-US"/>
            </a:p>
          </p:txBody>
        </p:sp>
        <p:sp>
          <p:nvSpPr>
            <p:cNvPr id="1048605" name="Oval 12"/>
            <p:cNvSpPr/>
            <p:nvPr/>
          </p:nvSpPr>
          <p:spPr>
            <a:xfrm>
              <a:off x="3354140" y="4580216"/>
              <a:ext cx="1171537" cy="1171539"/>
            </a:xfrm>
            <a:prstGeom prst="rect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bIns="12700" lIns="12700" rIns="12700" spcCol="1270" tIns="12700"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b="1" dirty="0" sz="2000" lang="en-US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MATHS</a:t>
              </a:r>
            </a:p>
          </p:txBody>
        </p:sp>
      </p:grpSp>
      <p:grpSp>
        <p:nvGrpSpPr>
          <p:cNvPr id="67" name="Group 8"/>
          <p:cNvGrpSpPr/>
          <p:nvPr/>
        </p:nvGrpSpPr>
        <p:grpSpPr>
          <a:xfrm>
            <a:off x="1076674" y="3286397"/>
            <a:ext cx="1550504" cy="1524000"/>
            <a:chOff x="989472" y="3259540"/>
            <a:chExt cx="2475910" cy="1656805"/>
          </a:xfrm>
          <a:scene3d>
            <a:camera prst="orthographicFront"/>
            <a:lightRig dir="t" rig="flat"/>
          </a:scene3d>
        </p:grpSpPr>
        <p:sp>
          <p:nvSpPr>
            <p:cNvPr id="1048606" name="Oval 19"/>
            <p:cNvSpPr/>
            <p:nvPr/>
          </p:nvSpPr>
          <p:spPr>
            <a:xfrm>
              <a:off x="989472" y="3259540"/>
              <a:ext cx="2475910" cy="1656805"/>
            </a:xfrm>
            <a:prstGeom prst="ellipse"/>
            <a:solidFill>
              <a:srgbClr val="FFFF0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p>
              <a:endParaRPr lang="en-US"/>
            </a:p>
          </p:txBody>
        </p:sp>
        <p:sp>
          <p:nvSpPr>
            <p:cNvPr id="1048607" name="Oval 14"/>
            <p:cNvSpPr/>
            <p:nvPr/>
          </p:nvSpPr>
          <p:spPr>
            <a:xfrm>
              <a:off x="1306737" y="3502174"/>
              <a:ext cx="1828523" cy="1171539"/>
            </a:xfrm>
            <a:prstGeom prst="rect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bIns="12700" lIns="12700" rIns="12700" spcCol="1270" tIns="12700"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b="1" dirty="0" sz="2000" lang="en-US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Art &amp; Craft</a:t>
              </a:r>
            </a:p>
          </p:txBody>
        </p:sp>
      </p:grpSp>
      <p:grpSp>
        <p:nvGrpSpPr>
          <p:cNvPr id="68" name="Group 9"/>
          <p:cNvGrpSpPr/>
          <p:nvPr/>
        </p:nvGrpSpPr>
        <p:grpSpPr>
          <a:xfrm>
            <a:off x="990600" y="1314995"/>
            <a:ext cx="1917371" cy="1656805"/>
            <a:chOff x="1113997" y="1103453"/>
            <a:chExt cx="1917371" cy="1656805"/>
          </a:xfrm>
          <a:scene3d>
            <a:camera prst="orthographicFront"/>
            <a:lightRig dir="t" rig="flat"/>
          </a:scene3d>
        </p:grpSpPr>
        <p:sp>
          <p:nvSpPr>
            <p:cNvPr id="1048608" name="Oval 22"/>
            <p:cNvSpPr/>
            <p:nvPr/>
          </p:nvSpPr>
          <p:spPr>
            <a:xfrm>
              <a:off x="1113997" y="1103453"/>
              <a:ext cx="1917371" cy="1656805"/>
            </a:xfrm>
            <a:prstGeom prst="ellipse"/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p>
              <a:endParaRPr lang="en-US"/>
            </a:p>
          </p:txBody>
        </p:sp>
        <p:sp>
          <p:nvSpPr>
            <p:cNvPr id="1048609" name="Oval 16"/>
            <p:cNvSpPr/>
            <p:nvPr/>
          </p:nvSpPr>
          <p:spPr>
            <a:xfrm>
              <a:off x="1394790" y="1346086"/>
              <a:ext cx="1355785" cy="1171539"/>
            </a:xfrm>
            <a:prstGeom prst="rect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bIns="12700" lIns="12700" rIns="12700" spcCol="1270" tIns="12700"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b="1" dirty="0" sz="2000" lang="en-US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SPORTS</a:t>
              </a:r>
            </a:p>
          </p:txBody>
        </p:sp>
      </p:grpSp>
      <p:sp>
        <p:nvSpPr>
          <p:cNvPr id="1048610" name=""/>
          <p:cNvSpPr txBox="1"/>
          <p:nvPr/>
        </p:nvSpPr>
        <p:spPr>
          <a:xfrm>
            <a:off x="2420442" y="484052"/>
            <a:ext cx="4713804" cy="688339"/>
          </a:xfrm>
          <a:prstGeom prst="rect"/>
        </p:spPr>
        <p:txBody>
          <a:bodyPr rtlCol="0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sz="4000" lang="en-US">
                <a:solidFill>
                  <a:srgbClr val="36363D"/>
                </a:solidFill>
                <a:latin typeface="Arial"/>
              </a:rPr>
              <a:t>C</a:t>
            </a:r>
            <a:r>
              <a:rPr b="1" sz="4000" lang="en-US">
                <a:solidFill>
                  <a:srgbClr val="36363D"/>
                </a:solidFill>
                <a:latin typeface="Arial"/>
              </a:rPr>
              <a:t>L</a:t>
            </a:r>
            <a:r>
              <a:rPr b="1" sz="4000" lang="en-US">
                <a:solidFill>
                  <a:srgbClr val="36363D"/>
                </a:solidFill>
                <a:latin typeface="Arial"/>
              </a:rPr>
              <a:t>U</a:t>
            </a:r>
            <a:r>
              <a:rPr b="1" sz="4000" lang="en-US">
                <a:solidFill>
                  <a:srgbClr val="36363D"/>
                </a:solidFill>
                <a:latin typeface="Arial"/>
              </a:rPr>
              <a:t>B</a:t>
            </a:r>
            <a:r>
              <a:rPr sz="4000" lang="en-US">
                <a:solidFill>
                  <a:srgbClr val="000000"/>
                </a:solidFill>
                <a:latin typeface="Arial"/>
              </a:rPr>
              <a:t> </a:t>
            </a:r>
            <a:r>
              <a:rPr b="1" sz="4000" lang="en-US">
                <a:solidFill>
                  <a:srgbClr val="000000"/>
                </a:solidFill>
                <a:latin typeface="Arial"/>
              </a:rPr>
              <a:t>A</a:t>
            </a:r>
            <a:r>
              <a:rPr b="1" sz="4000" lang="en-US">
                <a:solidFill>
                  <a:srgbClr val="000000"/>
                </a:solidFill>
                <a:latin typeface="Arial"/>
              </a:rPr>
              <a:t>C</a:t>
            </a:r>
            <a:r>
              <a:rPr b="1" sz="4000" lang="en-US">
                <a:solidFill>
                  <a:srgbClr val="000000"/>
                </a:solidFill>
                <a:latin typeface="Arial"/>
              </a:rPr>
              <a:t>T</a:t>
            </a:r>
            <a:r>
              <a:rPr b="1" sz="4000" lang="en-US">
                <a:solidFill>
                  <a:srgbClr val="000000"/>
                </a:solidFill>
                <a:latin typeface="Arial"/>
              </a:rPr>
              <a:t>I</a:t>
            </a:r>
            <a:r>
              <a:rPr b="1" sz="4000" lang="en-US">
                <a:solidFill>
                  <a:srgbClr val="000000"/>
                </a:solidFill>
                <a:latin typeface="Arial"/>
              </a:rPr>
              <a:t>V</a:t>
            </a:r>
            <a:r>
              <a:rPr b="1" sz="4000" lang="en-US">
                <a:solidFill>
                  <a:srgbClr val="000000"/>
                </a:solidFill>
                <a:latin typeface="Arial"/>
              </a:rPr>
              <a:t>I</a:t>
            </a:r>
            <a:r>
              <a:rPr b="1" sz="4000" lang="en-US">
                <a:solidFill>
                  <a:srgbClr val="000000"/>
                </a:solidFill>
                <a:latin typeface="Arial"/>
              </a:rPr>
              <a:t>T</a:t>
            </a:r>
            <a:r>
              <a:rPr b="1" sz="4000" lang="en-US">
                <a:solidFill>
                  <a:srgbClr val="000000"/>
                </a:solidFill>
                <a:latin typeface="Arial"/>
              </a:rPr>
              <a:t>I</a:t>
            </a:r>
            <a:r>
              <a:rPr b="1" sz="4000" lang="en-US">
                <a:solidFill>
                  <a:srgbClr val="000000"/>
                </a:solidFill>
                <a:latin typeface="Arial"/>
              </a:rPr>
              <a:t>E</a:t>
            </a:r>
            <a:r>
              <a:rPr b="1" sz="4000" lang="en-US">
                <a:solidFill>
                  <a:srgbClr val="000000"/>
                </a:solidFill>
                <a:latin typeface="Arial"/>
              </a:rPr>
              <a:t>S</a:t>
            </a:r>
            <a:endParaRPr b="1" sz="4000"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800" lang="en-US">
                <a:latin typeface="Arial" panose="020B0604020202020204" pitchFamily="34" charset="0"/>
                <a:cs typeface="Arial" panose="020B0604020202020204" pitchFamily="34" charset="0"/>
              </a:rPr>
              <a:t>Active participation is mandatory for all the students for their overall development.</a:t>
            </a:r>
          </a:p>
          <a:p>
            <a:endParaRPr dirty="0" sz="2800"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dirty="0" sz="2800" lang="en-US">
                <a:latin typeface="Arial" panose="020B0604020202020204" pitchFamily="34" charset="0"/>
                <a:cs typeface="Arial" panose="020B0604020202020204" pitchFamily="34" charset="0"/>
              </a:rPr>
              <a:t>Subject wise club will be conducted and prior information will be given in the almanac.</a:t>
            </a:r>
            <a:endParaRPr dirty="0" sz="2800" lang="en-I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3"/>
          <p:cNvSpPr txBox="1">
            <a:spLocks noChangeArrowheads="1"/>
          </p:cNvSpPr>
          <p:nvPr/>
        </p:nvSpPr>
        <p:spPr bwMode="auto">
          <a:xfrm>
            <a:off x="762000" y="644525"/>
            <a:ext cx="8229600" cy="89154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b="1" dirty="0" lang="en-US">
                <a:latin typeface="Algerian" pitchFamily="82" charset="0"/>
              </a:rPr>
              <a:t>External Competitions</a:t>
            </a:r>
          </a:p>
          <a:p>
            <a:pPr algn="ctr"/>
            <a:r>
              <a:rPr b="1" dirty="0" lang="en-US">
                <a:latin typeface="Algerian" pitchFamily="82" charset="0"/>
              </a:rPr>
              <a:t>f</a:t>
            </a:r>
            <a:r>
              <a:rPr b="1" dirty="0" lang="en-US">
                <a:latin typeface="Algerian" pitchFamily="82" charset="0"/>
              </a:rPr>
              <a:t>o</a:t>
            </a:r>
            <a:r>
              <a:rPr b="1" dirty="0" lang="en-US">
                <a:latin typeface="Algerian" pitchFamily="82" charset="0"/>
              </a:rPr>
              <a:t>r</a:t>
            </a:r>
            <a:r>
              <a:rPr b="1" dirty="0" lang="en-US">
                <a:latin typeface="Algerian" pitchFamily="82" charset="0"/>
              </a:rPr>
              <a:t> </a:t>
            </a:r>
            <a:r>
              <a:rPr b="1" dirty="0" lang="en-US">
                <a:latin typeface="Algerian" pitchFamily="82" charset="0"/>
              </a:rPr>
              <a:t>t</a:t>
            </a:r>
            <a:r>
              <a:rPr b="1" dirty="0" lang="en-US">
                <a:latin typeface="Algerian" pitchFamily="82" charset="0"/>
              </a:rPr>
              <a:t>h</a:t>
            </a:r>
            <a:r>
              <a:rPr b="1" dirty="0" lang="en-US">
                <a:latin typeface="Algerian" pitchFamily="82" charset="0"/>
              </a:rPr>
              <a:t>e</a:t>
            </a:r>
            <a:r>
              <a:rPr b="1" dirty="0" lang="en-US">
                <a:latin typeface="Algerian" pitchFamily="82" charset="0"/>
              </a:rPr>
              <a:t> </a:t>
            </a:r>
            <a:r>
              <a:rPr b="1" dirty="0" lang="en-US">
                <a:latin typeface="Algerian" pitchFamily="82" charset="0"/>
              </a:rPr>
              <a:t>Development  of</a:t>
            </a:r>
            <a:endParaRPr altLang="en-US" lang="zh-CN"/>
          </a:p>
          <a:p>
            <a:pPr algn="ctr"/>
            <a:r>
              <a:rPr b="1" dirty="0" lang="en-US">
                <a:latin typeface="Algerian" pitchFamily="82" charset="0"/>
              </a:rPr>
              <a:t>Competitive Spirit </a:t>
            </a:r>
          </a:p>
        </p:txBody>
      </p:sp>
      <p:grpSp>
        <p:nvGrpSpPr>
          <p:cNvPr id="52" name="Group 1"/>
          <p:cNvGrpSpPr/>
          <p:nvPr/>
        </p:nvGrpSpPr>
        <p:grpSpPr>
          <a:xfrm>
            <a:off x="1524000" y="1536064"/>
            <a:ext cx="5943600" cy="2800391"/>
            <a:chOff x="1153509" y="1237234"/>
            <a:chExt cx="7149422" cy="3767273"/>
          </a:xfrm>
        </p:grpSpPr>
        <p:sp>
          <p:nvSpPr>
            <p:cNvPr id="1048587" name="Freeform 2"/>
            <p:cNvSpPr/>
            <p:nvPr/>
          </p:nvSpPr>
          <p:spPr>
            <a:xfrm>
              <a:off x="1153509" y="1237234"/>
              <a:ext cx="3323812" cy="37592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dir="t" rig="threeP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 bIns="751841" lIns="101601" numCol="1" rIns="101600" spcCol="1270" spcFirstLastPara="0" tIns="751840" vert="horz" wrap="square">
              <a:noAutofit/>
            </a:bodyPr>
            <a:p>
              <a:pPr algn="l" defTabSz="7112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b="1" dirty="0" sz="1600" kern="1200" lang="en-US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SOF Olympiads</a:t>
              </a:r>
            </a:p>
            <a:p>
              <a:pPr algn="l" defTabSz="711200" indent="-171450" lvl="1" marL="171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b="1" dirty="0" sz="1600" kern="1200" lang="en-US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NCO</a:t>
              </a:r>
            </a:p>
            <a:p>
              <a:pPr algn="l" defTabSz="711200" indent="-171450" lvl="1" marL="171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b="1" dirty="0" sz="1600" kern="1200" lang="en-US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NSO</a:t>
              </a:r>
            </a:p>
            <a:p>
              <a:pPr algn="l" defTabSz="711200" indent="-171450" lvl="1" marL="171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b="1" dirty="0" sz="1600" kern="1200" lang="en-US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IEO</a:t>
              </a:r>
            </a:p>
            <a:p>
              <a:pPr algn="l" defTabSz="711200" indent="-171450" lvl="1" marL="171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b="1" dirty="0" sz="1600" kern="1200" lang="en-US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ISKO</a:t>
              </a:r>
            </a:p>
            <a:p>
              <a:pPr algn="l" defTabSz="711200" indent="-171450" lvl="1" marL="171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b="1" dirty="0" sz="1600" kern="1200" lang="en-US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IMO</a:t>
              </a:r>
            </a:p>
          </p:txBody>
        </p:sp>
        <p:sp>
          <p:nvSpPr>
            <p:cNvPr id="1048588" name="Freeform 5"/>
            <p:cNvSpPr/>
            <p:nvPr/>
          </p:nvSpPr>
          <p:spPr>
            <a:xfrm>
              <a:off x="4708553" y="1245306"/>
              <a:ext cx="3594378" cy="37592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dir="t" rig="threeP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751841" lIns="101601" numCol="1" rIns="101600" spcCol="1270" spcFirstLastPara="0" tIns="751840" vert="horz" wrap="square">
              <a:noAutofit/>
            </a:bodyPr>
            <a:p>
              <a:pPr algn="ctr" defTabSz="7112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b="1" dirty="0" sz="1600" kern="1200" lang="en-US">
                  <a:solidFill>
                    <a:srgbClr val="FF0000"/>
                  </a:solidFill>
                  <a:latin typeface="Algerian" pitchFamily="82" charset="0"/>
                </a:rPr>
                <a:t>Interschool Competitions</a:t>
              </a:r>
            </a:p>
            <a:p>
              <a:pPr algn="ctr" defTabSz="711200" indent="-285750" lvl="0" marL="28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b="1" dirty="0" sz="1600" lang="en-US">
                  <a:solidFill>
                    <a:srgbClr val="FF0000"/>
                  </a:solidFill>
                  <a:latin typeface="Algerian" pitchFamily="82" charset="0"/>
                </a:rPr>
                <a:t>AVANTIKA</a:t>
              </a:r>
            </a:p>
            <a:p>
              <a:pPr algn="ctr" defTabSz="711200" indent="-285750" lvl="0" marL="28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b="1" dirty="0" sz="1600" kern="1200" lang="en-US">
                  <a:solidFill>
                    <a:srgbClr val="FF0000"/>
                  </a:solidFill>
                  <a:latin typeface="Algerian" pitchFamily="82" charset="0"/>
                </a:rPr>
                <a:t>BALOTSAV</a:t>
              </a:r>
            </a:p>
            <a:p>
              <a:pPr algn="ctr" defTabSz="7112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b="1" dirty="0" sz="1600" kern="1200" lang="en-US">
                <a:solidFill>
                  <a:srgbClr val="FF0000"/>
                </a:solidFill>
                <a:latin typeface="Algerian" pitchFamily="82" charset="0"/>
              </a:endParaRPr>
            </a:p>
            <a:p>
              <a:pPr algn="ctr" defTabSz="7112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dirty="0" sz="1600" kern="1200" lang="en-US">
                <a:solidFill>
                  <a:srgbClr val="FF0000"/>
                </a:solidFill>
                <a:latin typeface="Algerian" pitchFamily="82" charset="0"/>
              </a:endParaRPr>
            </a:p>
          </p:txBody>
        </p:sp>
      </p:grpSp>
      <p:sp>
        <p:nvSpPr>
          <p:cNvPr id="1048589" name="Rectangle 4"/>
          <p:cNvSpPr/>
          <p:nvPr/>
        </p:nvSpPr>
        <p:spPr>
          <a:xfrm>
            <a:off x="1707134" y="4440642"/>
            <a:ext cx="6293866" cy="1691641"/>
          </a:xfrm>
          <a:prstGeom prst="rect"/>
        </p:spPr>
        <p:txBody>
          <a:bodyPr wrap="square">
            <a:spAutoFit/>
          </a:bodyPr>
          <a:p>
            <a:r>
              <a:rPr b="1" dirty="0" lang="en-IN"/>
              <a:t>Science Olympiad Foundation(SOF)</a:t>
            </a:r>
          </a:p>
          <a:p>
            <a:r>
              <a:rPr b="1" dirty="0" lang="en-IN"/>
              <a:t>National  Cyber Olympiad(NCO)</a:t>
            </a:r>
          </a:p>
          <a:p>
            <a:r>
              <a:rPr b="1" dirty="0" lang="en-IN"/>
              <a:t>National Science Olympiad(NSO</a:t>
            </a:r>
          </a:p>
          <a:p>
            <a:r>
              <a:rPr b="1" dirty="0" lang="en-IN"/>
              <a:t>International English Olympiad(IEO)</a:t>
            </a:r>
          </a:p>
          <a:p>
            <a:r>
              <a:rPr b="1" dirty="0" lang="en-IN"/>
              <a:t>International Society for Knowledge Organization(ISKO)</a:t>
            </a:r>
          </a:p>
          <a:p>
            <a:r>
              <a:rPr b="1" dirty="0" lang="en-IN"/>
              <a:t>International Mathematics Olympiad(IMO)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Diagram 3"/>
          <p:cNvGraphicFramePr>
            <a:graphicFrameLocks/>
          </p:cNvGraphicFramePr>
          <p:nvPr/>
        </p:nvGraphicFramePr>
        <p:xfrm>
          <a:off x="-16329" y="843136"/>
          <a:ext cx="5943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590" name="TextBox 5"/>
          <p:cNvSpPr txBox="1">
            <a:spLocks noChangeArrowheads="1"/>
          </p:cNvSpPr>
          <p:nvPr/>
        </p:nvSpPr>
        <p:spPr bwMode="auto">
          <a:xfrm>
            <a:off x="4841448" y="914596"/>
            <a:ext cx="6324600" cy="178054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r>
              <a:rPr b="1" lang="en-US">
                <a:solidFill>
                  <a:schemeClr val="accent2"/>
                </a:solidFill>
                <a:latin typeface="Verdana" pitchFamily="34" charset="0"/>
              </a:rPr>
              <a:t>Discipline</a:t>
            </a:r>
          </a:p>
          <a:p>
            <a:r>
              <a:rPr sz="1400" lang="en-US">
                <a:solidFill>
                  <a:schemeClr val="accent2"/>
                </a:solidFill>
                <a:latin typeface="Verdana" pitchFamily="34" charset="0"/>
              </a:rPr>
              <a:t>A process of </a:t>
            </a:r>
          </a:p>
          <a:p>
            <a:r>
              <a:rPr sz="1400" lang="en-US">
                <a:solidFill>
                  <a:schemeClr val="accent2"/>
                </a:solidFill>
                <a:latin typeface="Verdana" pitchFamily="34" charset="0"/>
              </a:rPr>
              <a:t>controlling </a:t>
            </a:r>
          </a:p>
          <a:p>
            <a:r>
              <a:rPr sz="1400" lang="en-US">
                <a:solidFill>
                  <a:schemeClr val="accent2"/>
                </a:solidFill>
                <a:latin typeface="Verdana" pitchFamily="34" charset="0"/>
              </a:rPr>
              <a:t>one's behavior </a:t>
            </a:r>
          </a:p>
          <a:p>
            <a:r>
              <a:rPr sz="1400" lang="en-US">
                <a:solidFill>
                  <a:schemeClr val="accent2"/>
                </a:solidFill>
                <a:latin typeface="Verdana" pitchFamily="34" charset="0"/>
              </a:rPr>
              <a:t>and actions, </a:t>
            </a:r>
          </a:p>
          <a:p>
            <a:r>
              <a:rPr sz="1400" lang="en-US">
                <a:solidFill>
                  <a:schemeClr val="accent2"/>
                </a:solidFill>
                <a:latin typeface="Verdana" pitchFamily="34" charset="0"/>
              </a:rPr>
              <a:t>either through </a:t>
            </a:r>
          </a:p>
          <a:p>
            <a:r>
              <a:rPr sz="1400" lang="en-US">
                <a:solidFill>
                  <a:schemeClr val="accent2"/>
                </a:solidFill>
                <a:latin typeface="Verdana" pitchFamily="34" charset="0"/>
              </a:rPr>
              <a:t>self-motivation </a:t>
            </a:r>
          </a:p>
          <a:p>
            <a:r>
              <a:rPr sz="1400" lang="en-US">
                <a:solidFill>
                  <a:schemeClr val="accent2"/>
                </a:solidFill>
                <a:latin typeface="Verdana" pitchFamily="34" charset="0"/>
              </a:rPr>
              <a:t>or through teaching</a:t>
            </a:r>
            <a:endParaRPr b="1" sz="1400" lang="en-US">
              <a:solidFill>
                <a:schemeClr val="accent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09600" y="457200"/>
            <a:ext cx="7961905" cy="5236710"/>
          </a:xfrm>
          <a:prstGeom prst="rect"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"/>
          <p:cNvGraphicFramePr>
            <a:graphicFrameLocks/>
          </p:cNvGraphicFramePr>
          <p:nvPr/>
        </p:nvGraphicFramePr>
        <p:xfrm>
          <a:off x="1129828" y="1554480"/>
          <a:ext cx="6884343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814"/>
                <a:gridCol w="1979249"/>
                <a:gridCol w="2151357"/>
                <a:gridCol w="1462923"/>
              </a:tblGrid>
              <a:tr h="624840">
                <a:tc>
                  <a:txBody>
                    <a:bodyPr/>
                    <a:p>
                      <a:r>
                        <a:rPr dirty="0" lang="en-US" smtClean="0">
                          <a:solidFill>
                            <a:schemeClr val="tx1"/>
                          </a:solidFill>
                        </a:rPr>
                        <a:t>GRADE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lang="en-US" smtClean="0">
                          <a:solidFill>
                            <a:schemeClr val="tx1"/>
                          </a:solidFill>
                        </a:rPr>
                        <a:t>INCHARGE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lang="en-US" smtClean="0">
                          <a:solidFill>
                            <a:schemeClr val="tx1"/>
                          </a:solidFill>
                        </a:rPr>
                        <a:t>COORDINATOR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lang="en-US" smtClean="0">
                          <a:solidFill>
                            <a:schemeClr val="tx1"/>
                          </a:solidFill>
                        </a:rPr>
                        <a:t>CONTACT NUMBER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840">
                <a:tc>
                  <a:txBody>
                    <a:bodyPr/>
                    <a:p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b="1" dirty="0"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VIJAYARANI</a:t>
                      </a:r>
                      <a:endParaRPr b="1" dirty="0"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G.SWAPNA</a:t>
                      </a:r>
                      <a:endParaRPr b="1" dirty="0"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7730901242</a:t>
                      </a:r>
                      <a:endParaRPr b="1" dirty="0"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840">
                <a:tc>
                  <a:txBody>
                    <a:bodyPr/>
                    <a:p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II</a:t>
                      </a:r>
                      <a:endParaRPr b="1" dirty="0"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VIJAYARANI</a:t>
                      </a:r>
                      <a:endParaRPr b="1" dirty="0" lang="en-IN" smtClean="0">
                        <a:solidFill>
                          <a:srgbClr val="002060"/>
                        </a:solidFill>
                      </a:endParaRPr>
                    </a:p>
                    <a:p>
                      <a:endParaRPr b="1" dirty="0"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C.SWATHI</a:t>
                      </a:r>
                      <a:endParaRPr b="1" dirty="0"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9347976835</a:t>
                      </a:r>
                      <a:endParaRPr b="1" dirty="0"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840">
                <a:tc>
                  <a:txBody>
                    <a:bodyPr/>
                    <a:p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III</a:t>
                      </a:r>
                      <a:endParaRPr b="1" dirty="0"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VIJAYARANI</a:t>
                      </a:r>
                      <a:endParaRPr b="1" dirty="0" lang="en-IN" smtClean="0">
                        <a:solidFill>
                          <a:srgbClr val="002060"/>
                        </a:solidFill>
                      </a:endParaRPr>
                    </a:p>
                    <a:p>
                      <a:endParaRPr b="1" dirty="0"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P.KEERTHI</a:t>
                      </a:r>
                      <a:endParaRPr b="1" dirty="0"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9652608914</a:t>
                      </a:r>
                      <a:endParaRPr b="1" dirty="0"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840">
                <a:tc>
                  <a:txBody>
                    <a:bodyPr/>
                    <a:p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IV</a:t>
                      </a:r>
                      <a:endParaRPr b="1" dirty="0"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VIJAYARANI</a:t>
                      </a:r>
                      <a:endParaRPr b="1" dirty="0" lang="en-IN" smtClean="0">
                        <a:solidFill>
                          <a:srgbClr val="002060"/>
                        </a:solidFill>
                      </a:endParaRPr>
                    </a:p>
                    <a:p>
                      <a:endParaRPr b="1" dirty="0"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P</a:t>
                      </a:r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NAGALAXMI</a:t>
                      </a:r>
                      <a:endParaRPr b="1" dirty="0"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7730901666</a:t>
                      </a:r>
                      <a:endParaRPr b="1" dirty="0"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840">
                <a:tc>
                  <a:txBody>
                    <a:bodyPr/>
                    <a:p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V</a:t>
                      </a:r>
                      <a:endParaRPr b="1" dirty="0"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VIJAYARANI</a:t>
                      </a:r>
                      <a:endParaRPr b="1" dirty="0" lang="en-IN" smtClean="0">
                        <a:solidFill>
                          <a:srgbClr val="002060"/>
                        </a:solidFill>
                      </a:endParaRPr>
                    </a:p>
                    <a:p>
                      <a:endParaRPr b="1" dirty="0"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K.PRASANNA</a:t>
                      </a:r>
                      <a:endParaRPr b="1" dirty="0"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b="1" dirty="0" lang="en-US" smtClean="0">
                          <a:solidFill>
                            <a:srgbClr val="002060"/>
                          </a:solidFill>
                        </a:rPr>
                        <a:t>9063608914</a:t>
                      </a:r>
                      <a:endParaRPr b="1" dirty="0"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pic>
        <p:nvPicPr>
          <p:cNvPr id="2097155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19527" y="274638"/>
            <a:ext cx="8232637" cy="5842225"/>
          </a:xfrm>
          <a:prstGeom prst="rect"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5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6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81000" y="457201"/>
            <a:ext cx="8305800" cy="5436312"/>
          </a:xfrm>
          <a:prstGeom prst="rect"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94810" y="762000"/>
            <a:ext cx="7554379" cy="4799769"/>
          </a:xfrm>
          <a:prstGeom prst="rect"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86286" y="533401"/>
            <a:ext cx="7971428" cy="5416648"/>
          </a:xfrm>
          <a:prstGeom prst="rect"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11063" y="838201"/>
            <a:ext cx="7321873" cy="4761080"/>
          </a:xfrm>
          <a:prstGeom prst="rect"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Flowchart: Preparation 3"/>
          <p:cNvSpPr/>
          <p:nvPr/>
        </p:nvSpPr>
        <p:spPr>
          <a:xfrm>
            <a:off x="2209800" y="660400"/>
            <a:ext cx="4267200" cy="990600"/>
          </a:xfrm>
          <a:prstGeom prst="flowChartPreparation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lang="en-IN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COMMUNICATION</a:t>
            </a:r>
            <a:endParaRPr b="1" dirty="0" lang="en-US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4194315" name="Diagram 5"/>
          <p:cNvGraphicFramePr>
            <a:graphicFrameLocks/>
          </p:cNvGraphicFramePr>
          <p:nvPr/>
        </p:nvGraphicFramePr>
        <p:xfrm>
          <a:off x="1274417" y="1651000"/>
          <a:ext cx="6781800" cy="432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AutoShape 4" descr="C:\Users\HOME\Desktop\116391546-principal-school-parents-kids-teacher-meeting-in-office-unhappy-mom-son-talk-with-angry-principal-s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170" name="Picture 7" descr="20,876 Principal Stock Photos and Images - 123R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114800" y="1447800"/>
            <a:ext cx="3829050" cy="3124200"/>
          </a:xfrm>
          <a:prstGeom prst="rect"/>
          <a:noFill/>
        </p:spPr>
      </p:pic>
      <p:sp>
        <p:nvSpPr>
          <p:cNvPr id="1048655" name="TextBox 8"/>
          <p:cNvSpPr txBox="1"/>
          <p:nvPr/>
        </p:nvSpPr>
        <p:spPr>
          <a:xfrm>
            <a:off x="1219200" y="304800"/>
            <a:ext cx="6705600" cy="738664"/>
          </a:xfrm>
          <a:prstGeom prst="rect"/>
          <a:noFill/>
        </p:spPr>
        <p:txBody>
          <a:bodyPr rtlCol="0" wrap="square">
            <a:spAutoFit/>
          </a:bodyPr>
          <a:p>
            <a:pPr algn="ctr"/>
            <a:endParaRPr b="1" dirty="0" lang="en-IN">
              <a:latin typeface="Algerian" pitchFamily="82" charset="0"/>
            </a:endParaRPr>
          </a:p>
          <a:p>
            <a:pPr algn="ctr"/>
            <a:r>
              <a:rPr b="1" dirty="0" sz="2400" lang="tel">
                <a:latin typeface="Algerian" pitchFamily="82" charset="0"/>
              </a:rPr>
              <a:t>ACADEMIC INCHARGE</a:t>
            </a:r>
            <a:r>
              <a:rPr b="1" dirty="0" sz="2400" lang="en-IN">
                <a:latin typeface="Algerian" pitchFamily="82" charset="0"/>
              </a:rPr>
              <a:t>-A day with Parents</a:t>
            </a:r>
            <a:endParaRPr b="1" dirty="0" sz="2400" lang="en-US">
              <a:latin typeface="Algerian" pitchFamily="82" charset="0"/>
            </a:endParaRPr>
          </a:p>
        </p:txBody>
      </p:sp>
      <p:grpSp>
        <p:nvGrpSpPr>
          <p:cNvPr id="114" name="Group 1"/>
          <p:cNvGrpSpPr/>
          <p:nvPr/>
        </p:nvGrpSpPr>
        <p:grpSpPr>
          <a:xfrm>
            <a:off x="152400" y="1600200"/>
            <a:ext cx="4495800" cy="3581400"/>
            <a:chOff x="152400" y="914400"/>
            <a:chExt cx="4495800" cy="3581400"/>
          </a:xfrm>
        </p:grpSpPr>
        <p:sp>
          <p:nvSpPr>
            <p:cNvPr id="1048656" name="Oval Callout 9"/>
            <p:cNvSpPr/>
            <p:nvPr/>
          </p:nvSpPr>
          <p:spPr>
            <a:xfrm>
              <a:off x="762000" y="1752600"/>
              <a:ext cx="3200400" cy="2743200"/>
            </a:xfrm>
            <a:prstGeom prst="wedgeEllipseCallout">
              <a:avLst>
                <a:gd name="adj1" fmla="val 54601"/>
                <a:gd name="adj2" fmla="val -4975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57" name="Rectangle 10"/>
            <p:cNvSpPr/>
            <p:nvPr/>
          </p:nvSpPr>
          <p:spPr>
            <a:xfrm>
              <a:off x="152400" y="914400"/>
              <a:ext cx="4495800" cy="3291840"/>
            </a:xfrm>
            <a:prstGeom prst="rect"/>
          </p:spPr>
          <p:txBody>
            <a:bodyPr wrap="square">
              <a:spAutoFit/>
            </a:bodyPr>
            <a:p>
              <a:pPr algn="ctr"/>
              <a:br>
                <a:rPr dirty="0" lang="en-IN">
                  <a:latin typeface="Algerian" pitchFamily="82" charset="0"/>
                </a:rPr>
              </a:br>
              <a:br>
                <a:rPr dirty="0" lang="en-IN">
                  <a:latin typeface="Algerian" pitchFamily="82" charset="0"/>
                </a:rPr>
              </a:br>
              <a:br>
                <a:rPr dirty="0" lang="en-IN">
                  <a:latin typeface="Algerian" pitchFamily="82" charset="0"/>
                </a:rPr>
              </a:br>
              <a:endParaRPr dirty="0" lang="en-IN">
                <a:latin typeface="Algerian" pitchFamily="82" charset="0"/>
              </a:endParaRPr>
            </a:p>
            <a:p>
              <a:pPr algn="ctr"/>
              <a:r>
                <a:rPr dirty="0" lang="en-US">
                  <a:latin typeface="Algerian" pitchFamily="82" charset="0"/>
                </a:rPr>
                <a:t>     </a:t>
              </a:r>
              <a:r>
                <a:rPr dirty="0" lang="tel">
                  <a:latin typeface="Algerian" pitchFamily="82" charset="0"/>
                </a:rPr>
                <a:t>WEDNESDAY</a:t>
              </a:r>
              <a:endParaRPr dirty="0" lang="en-US">
                <a:latin typeface="Algerian" pitchFamily="82" charset="0"/>
              </a:endParaRPr>
            </a:p>
            <a:p>
              <a:pPr algn="ctr"/>
              <a:r>
                <a:rPr dirty="0" lang="en-US">
                  <a:latin typeface="Algerian" pitchFamily="82" charset="0"/>
                </a:rPr>
                <a:t> &amp; </a:t>
              </a:r>
            </a:p>
            <a:p>
              <a:pPr algn="ctr"/>
              <a:r>
                <a:rPr dirty="0" lang="en-US">
                  <a:latin typeface="Algerian" pitchFamily="82" charset="0"/>
                </a:rPr>
                <a:t>SATURDAY</a:t>
              </a:r>
            </a:p>
            <a:p>
              <a:pPr algn="ctr"/>
              <a:r>
                <a:rPr dirty="0" lang="en-IN">
                  <a:latin typeface="Algerian" pitchFamily="82" charset="0"/>
                </a:rPr>
                <a:t>Between 10 </a:t>
              </a:r>
              <a:r>
                <a:rPr dirty="0" lang="en-IN" err="1">
                  <a:latin typeface="Algerian" pitchFamily="82" charset="0"/>
                </a:rPr>
                <a:t>a.m</a:t>
              </a:r>
              <a:r>
                <a:rPr dirty="0" lang="en-IN">
                  <a:latin typeface="Algerian" pitchFamily="82" charset="0"/>
                </a:rPr>
                <a:t> &amp;</a:t>
              </a:r>
            </a:p>
            <a:p>
              <a:pPr algn="ctr"/>
              <a:r>
                <a:rPr dirty="0" lang="en-IN">
                  <a:latin typeface="Algerian" pitchFamily="82" charset="0"/>
                </a:rPr>
                <a:t>2.00 </a:t>
              </a:r>
              <a:r>
                <a:rPr dirty="0" lang="en-IN" err="1">
                  <a:latin typeface="Algerian" pitchFamily="82" charset="0"/>
                </a:rPr>
                <a:t>p.m</a:t>
              </a:r>
              <a:endParaRPr dirty="0" lang="en-IN">
                <a:latin typeface="Algerian" pitchFamily="82" charset="0"/>
              </a:endParaRPr>
            </a:p>
            <a:p>
              <a:pPr algn="ctr"/>
              <a:r>
                <a:rPr dirty="0" lang="en-IN">
                  <a:latin typeface="Algerian" pitchFamily="82" charset="0"/>
                </a:rPr>
                <a:t>   For prior appointment    </a:t>
              </a:r>
            </a:p>
            <a:p>
              <a:pPr algn="ctr"/>
              <a:r>
                <a:rPr dirty="0" lang="en-IN">
                  <a:latin typeface="Algerian" pitchFamily="82" charset="0"/>
                </a:rPr>
                <a:t>contact </a:t>
              </a:r>
            </a:p>
            <a:p>
              <a:pPr algn="ctr"/>
              <a:r>
                <a:rPr dirty="0" lang="en-IN">
                  <a:latin typeface="Algerian" pitchFamily="82" charset="0"/>
                </a:rPr>
                <a:t>Front Office</a:t>
              </a:r>
              <a:endParaRPr dirty="0" lang="en-US">
                <a:latin typeface="Algerian" pitchFamily="82" charset="0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6" name="Diagram 5"/>
          <p:cNvGraphicFramePr>
            <a:graphicFrameLocks/>
          </p:cNvGraphicFramePr>
          <p:nvPr/>
        </p:nvGraphicFramePr>
        <p:xfrm>
          <a:off x="467544" y="1196752"/>
          <a:ext cx="76438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extBox 1"/>
          <p:cNvSpPr txBox="1">
            <a:spLocks noChangeArrowheads="1"/>
          </p:cNvSpPr>
          <p:nvPr/>
        </p:nvSpPr>
        <p:spPr bwMode="auto">
          <a:xfrm>
            <a:off x="755576" y="1484784"/>
            <a:ext cx="7143750" cy="3558541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dirty="0" sz="1800" lang="en-US">
                <a:latin typeface="Algerian" panose="04020705040A02060702" pitchFamily="82" charset="0"/>
              </a:rPr>
              <a:t>BE INVOLVED</a:t>
            </a:r>
            <a:r>
              <a:rPr altLang="en-US" b="1" dirty="0" sz="1800" lang="en-US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altLang="en-US" b="1" dirty="0" sz="1800" lang="en-US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altLang="en-US" b="1" dirty="0" sz="1800" lang="en-US">
                <a:solidFill>
                  <a:srgbClr val="FF0000"/>
                </a:solidFill>
                <a:latin typeface="Bahnschrift SemiBold" panose="020B0502040204020203" pitchFamily="34" charset="0"/>
              </a:rPr>
              <a:t>Please check the almanac regularly and acknowledge.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altLang="en-US" b="1" dirty="0" sz="1800" lang="en-US">
                <a:solidFill>
                  <a:srgbClr val="FF0000"/>
                </a:solidFill>
                <a:latin typeface="Bahnschrift SemiBold" panose="020B0502040204020203" pitchFamily="34" charset="0"/>
              </a:rPr>
              <a:t>Please check their books regularly and keep us informed. In case of  long absence , send a note through almanac so that teacher  with your  support can get the work completed by the child.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altLang="en-US" b="1" dirty="0" sz="1800" lang="en-US" err="1">
                <a:solidFill>
                  <a:srgbClr val="FF0000"/>
                </a:solidFill>
                <a:latin typeface="Bahnschrift SemiBold" panose="020B0502040204020203" pitchFamily="34" charset="0"/>
              </a:rPr>
              <a:t>Edmatix</a:t>
            </a:r>
            <a:r>
              <a:rPr altLang="en-US" b="1" dirty="0" sz="1800" lang="en-US">
                <a:solidFill>
                  <a:srgbClr val="FF0000"/>
                </a:solidFill>
                <a:latin typeface="Bahnschrift SemiBold" panose="020B0502040204020203" pitchFamily="34" charset="0"/>
              </a:rPr>
              <a:t> Parent app.</a:t>
            </a:r>
          </a:p>
          <a:p>
            <a:pPr eaLnBrk="1" hangingPunct="1" indent="-285750" marL="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altLang="en-US" b="1" dirty="0" sz="1800" lang="en-US">
                <a:solidFill>
                  <a:srgbClr val="FF0000"/>
                </a:solidFill>
                <a:latin typeface="Bahnschrift SemiBold" panose="020B0502040204020203" pitchFamily="34" charset="0"/>
              </a:rPr>
              <a:t>If any concern kindly communicate through almanac.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altLang="en-US" b="1" dirty="0" sz="1800" lang="en-US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altLang="en-US" b="1" dirty="0" sz="1800" lang="en-US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altLang="en-US" b="1" dirty="0" sz="1800" lang="en-US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altLang="en-US" b="1" dirty="0" sz="1800" lang="en-US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dirty="0" sz="1800" lang="en-US">
                <a:latin typeface="Algerian" panose="04020705040A02060702" pitchFamily="82" charset="0"/>
              </a:rPr>
              <a:t>SUPPORT</a:t>
            </a:r>
            <a:r>
              <a:rPr altLang="en-US" b="1" dirty="0" sz="1800" lang="en-US"/>
              <a:t>:  </a:t>
            </a:r>
            <a:r>
              <a:rPr altLang="en-US" b="1" dirty="0" sz="1800" lang="en-US">
                <a:solidFill>
                  <a:srgbClr val="FF0000"/>
                </a:solidFill>
              </a:rPr>
              <a:t>SCHOOL RULES AND GOALS</a:t>
            </a:r>
          </a:p>
        </p:txBody>
      </p:sp>
      <p:sp>
        <p:nvSpPr>
          <p:cNvPr id="1048659" name="TextBox 2"/>
          <p:cNvSpPr txBox="1">
            <a:spLocks noChangeArrowheads="1"/>
          </p:cNvSpPr>
          <p:nvPr/>
        </p:nvSpPr>
        <p:spPr bwMode="auto">
          <a:xfrm>
            <a:off x="2928938" y="-642938"/>
            <a:ext cx="3124200" cy="460375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sz="2400" lang="en-US"/>
              <a:t>YOUR  SUPPORT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66800" y="746628"/>
            <a:ext cx="7467600" cy="5364743"/>
          </a:xfrm>
          <a:prstGeom prst="rect"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extBox 6"/>
          <p:cNvSpPr txBox="1">
            <a:spLocks noChangeArrowheads="1"/>
          </p:cNvSpPr>
          <p:nvPr/>
        </p:nvSpPr>
        <p:spPr bwMode="auto">
          <a:xfrm>
            <a:off x="1981200" y="2362200"/>
            <a:ext cx="5629275" cy="293624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p>
            <a:pPr algn="ctr"/>
            <a:r>
              <a:rPr dirty="0" sz="9600" lang="en-US">
                <a:latin typeface="Brush Script MT" pitchFamily="66" charset="0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AutoShape 2" descr="blob:https://web.whatsapp.com/07fce036-94c7-4ffe-8496-2310eefd55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156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38200" y="609600"/>
            <a:ext cx="7543800" cy="52578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pic>
        <p:nvPicPr>
          <p:cNvPr id="209715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04800" y="274639"/>
            <a:ext cx="8234453" cy="4373562"/>
          </a:xfrm>
          <a:prstGeom prst="rect"/>
        </p:spPr>
      </p:pic>
      <p:pic>
        <p:nvPicPr>
          <p:cNvPr id="2097158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367238" y="4876800"/>
            <a:ext cx="6409524" cy="1373609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s</a:t>
            </a:r>
            <a:endParaRPr dirty="0" lang="en-IN"/>
          </a:p>
        </p:txBody>
      </p:sp>
      <p:pic>
        <p:nvPicPr>
          <p:cNvPr id="2097159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57200" y="457200"/>
            <a:ext cx="8229600" cy="56388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Table 4"/>
          <p:cNvGraphicFramePr>
            <a:graphicFrameLocks noGrp="1"/>
          </p:cNvGraphicFramePr>
          <p:nvPr/>
        </p:nvGraphicFramePr>
        <p:xfrm>
          <a:off x="1517041" y="1143000"/>
          <a:ext cx="2736304" cy="4064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</a:tblGrid>
              <a:tr h="608318"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600" lang="en-US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ENGLISH</a:t>
                      </a:r>
                    </a:p>
                  </a:txBody>
                </a:tc>
              </a:tr>
              <a:tr h="745680"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600" lang="en-US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 LANG </a:t>
                      </a:r>
                    </a:p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600" lang="en-US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T/H</a:t>
                      </a:r>
                    </a:p>
                  </a:txBody>
                </a:tc>
              </a:tr>
              <a:tr h="745680"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600" lang="en-US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III LANG</a:t>
                      </a:r>
                    </a:p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600" lang="en-US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T/H</a:t>
                      </a:r>
                    </a:p>
                  </a:txBody>
                </a:tc>
              </a:tr>
              <a:tr h="470955"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600" lang="en-US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MATHS</a:t>
                      </a:r>
                    </a:p>
                  </a:txBody>
                </a:tc>
              </a:tr>
              <a:tr h="381100"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dirty="0" sz="1600" lang="en-US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GENERALSCIENCE</a:t>
                      </a:r>
                    </a:p>
                    <a:p>
                      <a:pPr algn="ctr"/>
                      <a:endParaRPr b="1" dirty="0" sz="1600" lang="en-US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</a:tc>
              </a:tr>
              <a:tr h="512031">
                <a:tc>
                  <a:txBody>
                    <a:bodyPr/>
                    <a:p>
                      <a:pPr algn="ctr"/>
                      <a:r>
                        <a:rPr b="1" dirty="0" sz="1600" lang="en-US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SOCIAL SCIENCE</a:t>
                      </a:r>
                    </a:p>
                  </a:txBody>
                </a:tc>
              </a:tr>
              <a:tr h="402374">
                <a:tc>
                  <a:txBody>
                    <a:bodyPr/>
                    <a:p>
                      <a:pPr algn="ctr"/>
                      <a:r>
                        <a:rPr b="1" dirty="0" sz="1600" lang="en-US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</a:t>
                      </a:r>
                    </a:p>
                  </a:txBody>
                </a:tc>
              </a:tr>
            </a:tbl>
          </a:graphicData>
        </a:graphic>
      </p:graphicFrame>
      <p:sp>
        <p:nvSpPr>
          <p:cNvPr id="1048618" name="Rectangle 3"/>
          <p:cNvSpPr>
            <a:spLocks noChangeArrowheads="1"/>
          </p:cNvSpPr>
          <p:nvPr/>
        </p:nvSpPr>
        <p:spPr bwMode="auto">
          <a:xfrm>
            <a:off x="4267200" y="2184242"/>
            <a:ext cx="3886200" cy="708025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dirty="0" sz="4000" lang="en-US" u="sng">
                <a:latin typeface="Algerian" pitchFamily="82" charset="0"/>
              </a:rPr>
              <a:t>Academics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10095" y="457200"/>
            <a:ext cx="5105105" cy="6217701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7" name="Table 2"/>
          <p:cNvGraphicFramePr>
            <a:graphicFrameLocks noGrp="1"/>
          </p:cNvGraphicFramePr>
          <p:nvPr/>
        </p:nvGraphicFramePr>
        <p:xfrm>
          <a:off x="1657350" y="857250"/>
          <a:ext cx="5829300" cy="495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960"/>
                <a:gridCol w="4337340"/>
              </a:tblGrid>
              <a:tr h="408355">
                <a:tc>
                  <a:txBody>
                    <a:bodyPr/>
                    <a:p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lang="en-US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dirty="0" lang="en-US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dirty="0" lang="en-US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dirty="0" lang="en-US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dirty="0" lang="en-US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dirty="0" lang="en-US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dirty="0" lang="en-US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dirty="0" lang="en-US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dirty="0" lang="en-US" smtClean="0">
                          <a:solidFill>
                            <a:srgbClr val="FF0000"/>
                          </a:solidFill>
                        </a:rPr>
                        <a:t>v</a:t>
                      </a:r>
                      <a:endParaRPr dirty="0" lang="en-US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355">
                <a:tc>
                  <a:txBody>
                    <a:bodyPr/>
                    <a:p>
                      <a:r>
                        <a:rPr altLang="en-US" lang="en-US"/>
                        <a:t>S</a:t>
                      </a:r>
                      <a:r>
                        <a:rPr altLang="en-US" lang="en-US"/>
                        <a:t>u</a:t>
                      </a:r>
                      <a:r>
                        <a:rPr altLang="en-US" lang="en-US"/>
                        <a:t>b</a:t>
                      </a:r>
                      <a:r>
                        <a:rPr altLang="en-US" lang="en-US"/>
                        <a:t>j</a:t>
                      </a:r>
                      <a:r>
                        <a:rPr altLang="en-US" lang="en-US"/>
                        <a:t>e</a:t>
                      </a:r>
                      <a:r>
                        <a:rPr altLang="en-US" lang="en-US"/>
                        <a:t>c</a:t>
                      </a:r>
                      <a:r>
                        <a:rPr altLang="en-US" lang="en-US"/>
                        <a:t>t</a:t>
                      </a:r>
                      <a:endParaRPr altLang="en-US" lang="en-IN"/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altLang="en-US" lang="en-US"/>
                        <a:t>T</a:t>
                      </a:r>
                      <a:r>
                        <a:rPr altLang="en-US" lang="en-US"/>
                        <a:t>e</a:t>
                      </a:r>
                      <a:r>
                        <a:rPr altLang="en-US" lang="en-US"/>
                        <a:t>a</a:t>
                      </a:r>
                      <a:r>
                        <a:rPr altLang="en-US" lang="en-US"/>
                        <a:t>c</a:t>
                      </a:r>
                      <a:r>
                        <a:rPr altLang="en-US" lang="en-US"/>
                        <a:t>h</a:t>
                      </a:r>
                      <a:r>
                        <a:rPr altLang="en-US" lang="en-US"/>
                        <a:t>e</a:t>
                      </a:r>
                      <a:r>
                        <a:rPr altLang="en-US" lang="en-US"/>
                        <a:t>r</a:t>
                      </a:r>
                      <a:endParaRPr altLang="en-US" lang="en-IN"/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262">
                <a:tc>
                  <a:txBody>
                    <a:bodyPr/>
                    <a:p>
                      <a:r>
                        <a:rPr dirty="0" sz="1350" lang="en-US" smtClean="0">
                          <a:solidFill>
                            <a:schemeClr val="tx1"/>
                          </a:solidFill>
                        </a:rPr>
                        <a:t>ENGLISH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sz="1350" lang="en-US" smtClean="0">
                          <a:solidFill>
                            <a:schemeClr val="tx1"/>
                          </a:solidFill>
                        </a:rPr>
                        <a:t>MRS MASARRATH,MRS</a:t>
                      </a:r>
                      <a:r>
                        <a:rPr baseline="0" dirty="0" sz="1350" lang="en-US" smtClean="0">
                          <a:solidFill>
                            <a:schemeClr val="tx1"/>
                          </a:solidFill>
                        </a:rPr>
                        <a:t> ARSHIYA,MRS SWAPNA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364">
                <a:tc>
                  <a:txBody>
                    <a:bodyPr/>
                    <a:p>
                      <a:r>
                        <a:rPr dirty="0" sz="1350" lang="en-US" smtClean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baseline="0" dirty="0" sz="1350" lang="en-US" smtClean="0">
                          <a:solidFill>
                            <a:schemeClr val="tx1"/>
                          </a:solidFill>
                        </a:rPr>
                        <a:t> LANG TELUGU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sz="1350" lang="en-US" smtClean="0">
                          <a:solidFill>
                            <a:schemeClr val="tx1"/>
                          </a:solidFill>
                        </a:rPr>
                        <a:t>MRS SANGEETHA ,MRS UMA MAHESHWARI</a:t>
                      </a:r>
                    </a:p>
                    <a:p>
                      <a:r>
                        <a:rPr dirty="0" sz="1350" lang="en-US" smtClean="0">
                          <a:solidFill>
                            <a:schemeClr val="tx1"/>
                          </a:solidFill>
                        </a:rPr>
                        <a:t>MRS JAYA LAKSHMI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355">
                <a:tc>
                  <a:txBody>
                    <a:bodyPr/>
                    <a:p>
                      <a:r>
                        <a:rPr dirty="0" sz="1350" lang="en-US" smtClean="0">
                          <a:solidFill>
                            <a:schemeClr val="tx1"/>
                          </a:solidFill>
                        </a:rPr>
                        <a:t>II LANG</a:t>
                      </a:r>
                      <a:r>
                        <a:rPr baseline="0" dirty="0" sz="1350" lang="en-US" smtClean="0">
                          <a:solidFill>
                            <a:schemeClr val="tx1"/>
                          </a:solidFill>
                        </a:rPr>
                        <a:t> HINDI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sz="1350" lang="en-US" smtClean="0">
                          <a:solidFill>
                            <a:schemeClr val="tx1"/>
                          </a:solidFill>
                        </a:rPr>
                        <a:t>MRS KAUSAR,MRS HAJERA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355">
                <a:tc>
                  <a:txBody>
                    <a:bodyPr/>
                    <a:p>
                      <a:r>
                        <a:rPr dirty="0" sz="1350" lang="en-US" smtClean="0">
                          <a:solidFill>
                            <a:schemeClr val="tx1"/>
                          </a:solidFill>
                        </a:rPr>
                        <a:t>III LANG TELUGU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sz="1350" lang="en-US" smtClean="0">
                          <a:solidFill>
                            <a:schemeClr val="tx1"/>
                          </a:solidFill>
                        </a:rPr>
                        <a:t>MRS TULASI,MRS UMA MAHESHWARI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364">
                <a:tc>
                  <a:txBody>
                    <a:bodyPr/>
                    <a:p>
                      <a:r>
                        <a:rPr dirty="0" sz="1350" lang="en-US" smtClean="0">
                          <a:solidFill>
                            <a:schemeClr val="tx1"/>
                          </a:solidFill>
                        </a:rPr>
                        <a:t>III LANG HINDI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sz="1350" lang="en-US" smtClean="0">
                          <a:solidFill>
                            <a:schemeClr val="tx1"/>
                          </a:solidFill>
                        </a:rPr>
                        <a:t>MRS SARADA</a:t>
                      </a:r>
                    </a:p>
                    <a:p>
                      <a:r>
                        <a:rPr dirty="0" sz="1350" lang="en-US" smtClean="0">
                          <a:solidFill>
                            <a:schemeClr val="tx1"/>
                          </a:solidFill>
                        </a:rPr>
                        <a:t>MRS</a:t>
                      </a:r>
                      <a:r>
                        <a:rPr baseline="0" dirty="0" sz="1350" lang="en-US" smtClean="0">
                          <a:solidFill>
                            <a:schemeClr val="tx1"/>
                          </a:solidFill>
                        </a:rPr>
                        <a:t> KEYA,MRS NISHA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364">
                <a:tc>
                  <a:txBody>
                    <a:bodyPr/>
                    <a:p>
                      <a:r>
                        <a:rPr dirty="0" sz="1350" lang="en-US" smtClean="0">
                          <a:solidFill>
                            <a:schemeClr val="tx1"/>
                          </a:solidFill>
                        </a:rPr>
                        <a:t>MATHS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sz="1350" lang="en-US" smtClean="0">
                          <a:solidFill>
                            <a:schemeClr val="tx1"/>
                          </a:solidFill>
                        </a:rPr>
                        <a:t>MRS PADMAVATHI,MRS J. VIJAYA LAKSHMI</a:t>
                      </a:r>
                    </a:p>
                    <a:p>
                      <a:r>
                        <a:rPr dirty="0" sz="1350" lang="en-US" smtClean="0">
                          <a:solidFill>
                            <a:schemeClr val="tx1"/>
                          </a:solidFill>
                        </a:rPr>
                        <a:t>MRS VINITHA</a:t>
                      </a:r>
                      <a:r>
                        <a:rPr baseline="0" dirty="0" sz="1350" lang="en-US" smtClean="0">
                          <a:solidFill>
                            <a:schemeClr val="tx1"/>
                          </a:solidFill>
                        </a:rPr>
                        <a:t> RANI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705">
                <a:tc>
                  <a:txBody>
                    <a:bodyPr/>
                    <a:p>
                      <a:r>
                        <a:rPr dirty="0" sz="1350" lang="en-US" smtClean="0">
                          <a:solidFill>
                            <a:schemeClr val="tx1"/>
                          </a:solidFill>
                        </a:rPr>
                        <a:t>SCIENCE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sz="1350" lang="en-US" smtClean="0">
                          <a:solidFill>
                            <a:schemeClr val="tx1"/>
                          </a:solidFill>
                        </a:rPr>
                        <a:t>MRS</a:t>
                      </a:r>
                      <a:r>
                        <a:rPr baseline="0" dirty="0" sz="1350" lang="en-US" smtClean="0">
                          <a:solidFill>
                            <a:schemeClr val="tx1"/>
                          </a:solidFill>
                        </a:rPr>
                        <a:t> RAJESHWARI,MRS KEERTHI,MRS VIJAYALAKSHMI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364">
                <a:tc>
                  <a:txBody>
                    <a:bodyPr/>
                    <a:p>
                      <a:r>
                        <a:rPr dirty="0" sz="1350" lang="en-US" smtClean="0">
                          <a:solidFill>
                            <a:schemeClr val="tx1"/>
                          </a:solidFill>
                        </a:rPr>
                        <a:t>SOCIAL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sz="1350" lang="en-US" smtClean="0">
                          <a:solidFill>
                            <a:schemeClr val="tx1"/>
                          </a:solidFill>
                        </a:rPr>
                        <a:t>MRS P.NAGA</a:t>
                      </a:r>
                      <a:r>
                        <a:rPr baseline="0" dirty="0" sz="1350" lang="en-US" smtClean="0">
                          <a:solidFill>
                            <a:schemeClr val="tx1"/>
                          </a:solidFill>
                        </a:rPr>
                        <a:t> LAXMI,MRS KAVITHA NAIDU,MRS PRASANNA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345">
                <a:tc>
                  <a:txBody>
                    <a:bodyPr/>
                    <a:p>
                      <a:r>
                        <a:rPr dirty="0" sz="1350" lang="en-US" smtClean="0">
                          <a:solidFill>
                            <a:schemeClr val="tx1"/>
                          </a:solidFill>
                        </a:rPr>
                        <a:t>IT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dirty="0" sz="1350" lang="en-US" smtClean="0">
                          <a:solidFill>
                            <a:schemeClr val="tx1"/>
                          </a:solidFill>
                        </a:rPr>
                        <a:t>SWETHA</a:t>
                      </a:r>
                      <a:endParaRPr dirty="0" lang="en-IN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1_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HOME</dc:creator>
  <cp:lastModifiedBy>Vishnuvardhan Reddy Peddakatta</cp:lastModifiedBy>
  <dcterms:created xsi:type="dcterms:W3CDTF">2006-08-12T19:00:00Z</dcterms:created>
  <dcterms:modified xsi:type="dcterms:W3CDTF">2024-07-19T11:59:06Z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9c45cc3f15634c4aa98f348d4c7f83ed</vt:lpwstr>
  </property>
</Properties>
</file>