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390" r:id="rId2"/>
    <p:sldId id="418" r:id="rId3"/>
    <p:sldId id="419" r:id="rId4"/>
    <p:sldId id="412" r:id="rId5"/>
    <p:sldId id="411" r:id="rId6"/>
    <p:sldId id="420" r:id="rId7"/>
    <p:sldId id="458" r:id="rId8"/>
    <p:sldId id="421" r:id="rId9"/>
    <p:sldId id="432" r:id="rId10"/>
    <p:sldId id="365" r:id="rId11"/>
    <p:sldId id="446" r:id="rId12"/>
    <p:sldId id="447" r:id="rId13"/>
    <p:sldId id="448" r:id="rId14"/>
    <p:sldId id="449" r:id="rId15"/>
    <p:sldId id="450" r:id="rId16"/>
    <p:sldId id="451" r:id="rId17"/>
    <p:sldId id="452" r:id="rId18"/>
    <p:sldId id="453" r:id="rId19"/>
    <p:sldId id="454" r:id="rId20"/>
    <p:sldId id="433" r:id="rId21"/>
    <p:sldId id="434" r:id="rId22"/>
    <p:sldId id="435" r:id="rId23"/>
    <p:sldId id="436" r:id="rId24"/>
    <p:sldId id="437" r:id="rId25"/>
    <p:sldId id="438" r:id="rId26"/>
    <p:sldId id="440" r:id="rId27"/>
    <p:sldId id="332" r:id="rId28"/>
    <p:sldId id="368" r:id="rId29"/>
    <p:sldId id="439" r:id="rId30"/>
    <p:sldId id="456" r:id="rId31"/>
    <p:sldId id="445" r:id="rId32"/>
    <p:sldId id="455" r:id="rId33"/>
    <p:sldId id="444" r:id="rId34"/>
    <p:sldId id="441" r:id="rId35"/>
    <p:sldId id="442" r:id="rId36"/>
    <p:sldId id="443" r:id="rId37"/>
    <p:sldId id="330" r:id="rId38"/>
    <p:sldId id="457" r:id="rId39"/>
    <p:sldId id="410" r:id="rId40"/>
    <p:sldId id="337" r:id="rId41"/>
    <p:sldId id="338" r:id="rId42"/>
    <p:sldId id="345" r:id="rId43"/>
    <p:sldId id="346" r:id="rId44"/>
    <p:sldId id="359" r:id="rId45"/>
    <p:sldId id="328" r:id="rId46"/>
    <p:sldId id="348" r:id="rId47"/>
    <p:sldId id="339" r:id="rId48"/>
    <p:sldId id="312" r:id="rId49"/>
  </p:sldIdLst>
  <p:sldSz cx="9144000" cy="6858000" type="screen4x3"/>
  <p:notesSz cx="6858000" cy="9144000"/>
  <p:defaultTextStyle>
    <a:defPPr>
      <a:defRPr lang="es-E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0" userDrawn="1">
          <p15:clr>
            <a:srgbClr val="A4A3A4"/>
          </p15:clr>
        </p15:guide>
        <p15:guide id="2" pos="2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FF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/>
    <p:restoredTop sz="93849"/>
  </p:normalViewPr>
  <p:slideViewPr>
    <p:cSldViewPr showGuides="1">
      <p:cViewPr varScale="1">
        <p:scale>
          <a:sx n="68" d="100"/>
          <a:sy n="68" d="100"/>
        </p:scale>
        <p:origin x="1184" y="48"/>
      </p:cViewPr>
      <p:guideLst>
        <p:guide orient="horz" pos="2100"/>
        <p:guide pos="29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7727B2-E269-4DC5-A24D-FC659A8BAAE6}" type="doc">
      <dgm:prSet loTypeId="urn:microsoft.com/office/officeart/2005/8/layout/funnel1" loCatId="process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32570424-9225-481E-9F0E-004E65F896D6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1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Regularity</a:t>
          </a:r>
        </a:p>
      </dgm:t>
    </dgm:pt>
    <dgm:pt modelId="{DEB18568-440C-49B2-A746-6917B386E74D}" type="parTrans" cxnId="{44317D55-4D28-4AB6-B112-DC47199C0381}">
      <dgm:prSet/>
      <dgm:spPr/>
      <dgm:t>
        <a:bodyPr/>
        <a:lstStyle/>
        <a:p>
          <a:endParaRPr lang="en-US"/>
        </a:p>
      </dgm:t>
    </dgm:pt>
    <dgm:pt modelId="{914A3934-2747-4F71-9D05-610A2481099B}" type="sibTrans" cxnId="{44317D55-4D28-4AB6-B112-DC47199C0381}">
      <dgm:prSet/>
      <dgm:spPr/>
      <dgm:t>
        <a:bodyPr/>
        <a:lstStyle/>
        <a:p>
          <a:endParaRPr lang="en-US"/>
        </a:p>
      </dgm:t>
    </dgm:pt>
    <dgm:pt modelId="{A0EA6498-3460-47E9-B5E1-3DF2C71CFF91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Punctuality</a:t>
          </a:r>
        </a:p>
      </dgm:t>
    </dgm:pt>
    <dgm:pt modelId="{E8FC05E6-917B-49D9-BA13-F3FB05CCD927}" type="parTrans" cxnId="{CEAA239B-9C5B-4686-8760-26DD6CA21DD3}">
      <dgm:prSet/>
      <dgm:spPr/>
      <dgm:t>
        <a:bodyPr/>
        <a:lstStyle/>
        <a:p>
          <a:endParaRPr lang="en-US"/>
        </a:p>
      </dgm:t>
    </dgm:pt>
    <dgm:pt modelId="{35280AB9-006B-4EFC-89B2-CE5337795BFC}" type="sibTrans" cxnId="{CEAA239B-9C5B-4686-8760-26DD6CA21DD3}">
      <dgm:prSet/>
      <dgm:spPr/>
      <dgm:t>
        <a:bodyPr/>
        <a:lstStyle/>
        <a:p>
          <a:endParaRPr lang="en-US"/>
        </a:p>
      </dgm:t>
    </dgm:pt>
    <dgm:pt modelId="{AD207155-964E-421E-8178-A913C3011058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Dress Code</a:t>
          </a:r>
        </a:p>
      </dgm:t>
    </dgm:pt>
    <dgm:pt modelId="{7EDB4C91-88AA-440B-AC98-23F6CB61E6BC}" type="parTrans" cxnId="{98148676-8EE1-4957-A248-7CFCF847B274}">
      <dgm:prSet/>
      <dgm:spPr/>
      <dgm:t>
        <a:bodyPr/>
        <a:lstStyle/>
        <a:p>
          <a:endParaRPr lang="en-US"/>
        </a:p>
      </dgm:t>
    </dgm:pt>
    <dgm:pt modelId="{E669240A-099F-42D7-8CA4-3ADD820181C1}" type="sibTrans" cxnId="{98148676-8EE1-4957-A248-7CFCF847B274}">
      <dgm:prSet/>
      <dgm:spPr/>
      <dgm:t>
        <a:bodyPr/>
        <a:lstStyle/>
        <a:p>
          <a:endParaRPr lang="en-US"/>
        </a:p>
      </dgm:t>
    </dgm:pt>
    <dgm:pt modelId="{F2D3E697-3DA4-43AB-8F02-377914D25017}">
      <dgm:prSet phldrT="[Text]"/>
      <dgm:spPr/>
      <dgm:t>
        <a:bodyPr/>
        <a:lstStyle/>
        <a:p>
          <a:endParaRPr lang="en-US" dirty="0"/>
        </a:p>
      </dgm:t>
    </dgm:pt>
    <dgm:pt modelId="{A6779A6E-3881-4998-B220-620FE2933A59}" type="parTrans" cxnId="{BE604A4D-13D6-48CE-9619-4A2FE467F900}">
      <dgm:prSet/>
      <dgm:spPr/>
      <dgm:t>
        <a:bodyPr/>
        <a:lstStyle/>
        <a:p>
          <a:endParaRPr lang="en-US"/>
        </a:p>
      </dgm:t>
    </dgm:pt>
    <dgm:pt modelId="{0BA3E551-C7B6-42A8-9063-2EFFC1D17F23}" type="sibTrans" cxnId="{BE604A4D-13D6-48CE-9619-4A2FE467F900}">
      <dgm:prSet/>
      <dgm:spPr/>
      <dgm:t>
        <a:bodyPr/>
        <a:lstStyle/>
        <a:p>
          <a:endParaRPr lang="en-US"/>
        </a:p>
      </dgm:t>
    </dgm:pt>
    <dgm:pt modelId="{E585EE79-EEA2-4E8D-AAF9-34DBE77902FB}" type="pres">
      <dgm:prSet presAssocID="{7C7727B2-E269-4DC5-A24D-FC659A8BAAE6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E64F8D-DAFC-4CB0-9EDF-D08048CFCBC3}" type="pres">
      <dgm:prSet presAssocID="{7C7727B2-E269-4DC5-A24D-FC659A8BAAE6}" presName="ellipse" presStyleLbl="trBgShp" presStyleIdx="0" presStyleCnt="1" custLinFactNeighborX="1318" custLinFactNeighborY="12277"/>
      <dgm:spPr>
        <a:solidFill>
          <a:srgbClr val="00B0F0">
            <a:alpha val="40000"/>
          </a:srgbClr>
        </a:solidFill>
      </dgm:spPr>
    </dgm:pt>
    <dgm:pt modelId="{F4EE7870-EC8C-4E31-AB48-7DD441829C15}" type="pres">
      <dgm:prSet presAssocID="{7C7727B2-E269-4DC5-A24D-FC659A8BAAE6}" presName="arrow1" presStyleLbl="fgShp" presStyleIdx="0" presStyleCnt="1" custLinFactNeighborX="2000" custLinFactNeighborY="5000"/>
      <dgm:spPr>
        <a:solidFill>
          <a:srgbClr val="00B0F0"/>
        </a:solidFill>
        <a:ln>
          <a:solidFill>
            <a:schemeClr val="tx1"/>
          </a:solidFill>
        </a:ln>
      </dgm:spPr>
    </dgm:pt>
    <dgm:pt modelId="{197A28FC-59FF-43C8-8154-0E64D64F32E9}" type="pres">
      <dgm:prSet presAssocID="{7C7727B2-E269-4DC5-A24D-FC659A8BAAE6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33C38A-16DB-47A6-860D-71249FA446CA}" type="pres">
      <dgm:prSet presAssocID="{A0EA6498-3460-47E9-B5E1-3DF2C71CFF91}" presName="item1" presStyleLbl="node1" presStyleIdx="0" presStyleCnt="3" custScaleX="113334" custScaleY="60002" custLinFactNeighborX="66222" custLinFactNeighborY="-950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1CC768-D290-407F-9A7B-F7A740E0DD01}" type="pres">
      <dgm:prSet presAssocID="{AD207155-964E-421E-8178-A913C3011058}" presName="item2" presStyleLbl="node1" presStyleIdx="1" presStyleCnt="3" custScaleX="117777" custScaleY="60000" custLinFactNeighborX="15556" custLinFactNeighborY="-2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404EDE-E7CE-4753-9E4D-0F1C94778922}" type="pres">
      <dgm:prSet presAssocID="{F2D3E697-3DA4-43AB-8F02-377914D25017}" presName="item3" presStyleLbl="node1" presStyleIdx="2" presStyleCnt="3" custScaleX="114579" custScaleY="62383" custLinFactNeighborX="-30488" custLinFactNeighborY="987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1C1F7C-0374-4A53-8EF5-04688E723409}" type="pres">
      <dgm:prSet presAssocID="{7C7727B2-E269-4DC5-A24D-FC659A8BAAE6}" presName="funnel" presStyleLbl="trAlignAcc1" presStyleIdx="0" presStyleCnt="1" custLinFactNeighborX="714" custLinFactNeighborY="4464"/>
      <dgm:spPr>
        <a:solidFill>
          <a:srgbClr val="00B0F0">
            <a:alpha val="40000"/>
          </a:srgbClr>
        </a:solidFill>
        <a:ln w="38100">
          <a:solidFill>
            <a:schemeClr val="tx1"/>
          </a:solidFill>
        </a:ln>
      </dgm:spPr>
    </dgm:pt>
  </dgm:ptLst>
  <dgm:cxnLst>
    <dgm:cxn modelId="{44317D55-4D28-4AB6-B112-DC47199C0381}" srcId="{7C7727B2-E269-4DC5-A24D-FC659A8BAAE6}" destId="{32570424-9225-481E-9F0E-004E65F896D6}" srcOrd="0" destOrd="0" parTransId="{DEB18568-440C-49B2-A746-6917B386E74D}" sibTransId="{914A3934-2747-4F71-9D05-610A2481099B}"/>
    <dgm:cxn modelId="{98148676-8EE1-4957-A248-7CFCF847B274}" srcId="{7C7727B2-E269-4DC5-A24D-FC659A8BAAE6}" destId="{AD207155-964E-421E-8178-A913C3011058}" srcOrd="2" destOrd="0" parTransId="{7EDB4C91-88AA-440B-AC98-23F6CB61E6BC}" sibTransId="{E669240A-099F-42D7-8CA4-3ADD820181C1}"/>
    <dgm:cxn modelId="{16A6B231-0A74-4806-813F-48D14BF616CE}" type="presOf" srcId="{F2D3E697-3DA4-43AB-8F02-377914D25017}" destId="{197A28FC-59FF-43C8-8154-0E64D64F32E9}" srcOrd="0" destOrd="0" presId="urn:microsoft.com/office/officeart/2005/8/layout/funnel1"/>
    <dgm:cxn modelId="{D51A95E8-93BE-4B3B-897B-0E94130286B7}" type="presOf" srcId="{32570424-9225-481E-9F0E-004E65F896D6}" destId="{34404EDE-E7CE-4753-9E4D-0F1C94778922}" srcOrd="0" destOrd="0" presId="urn:microsoft.com/office/officeart/2005/8/layout/funnel1"/>
    <dgm:cxn modelId="{CEAA239B-9C5B-4686-8760-26DD6CA21DD3}" srcId="{7C7727B2-E269-4DC5-A24D-FC659A8BAAE6}" destId="{A0EA6498-3460-47E9-B5E1-3DF2C71CFF91}" srcOrd="1" destOrd="0" parTransId="{E8FC05E6-917B-49D9-BA13-F3FB05CCD927}" sibTransId="{35280AB9-006B-4EFC-89B2-CE5337795BFC}"/>
    <dgm:cxn modelId="{C16A6F27-2A69-4080-A758-6AF11C04D4FE}" type="presOf" srcId="{AD207155-964E-421E-8178-A913C3011058}" destId="{C733C38A-16DB-47A6-860D-71249FA446CA}" srcOrd="0" destOrd="0" presId="urn:microsoft.com/office/officeart/2005/8/layout/funnel1"/>
    <dgm:cxn modelId="{A5201EA4-C5D8-4E33-8C43-66759C58917C}" type="presOf" srcId="{7C7727B2-E269-4DC5-A24D-FC659A8BAAE6}" destId="{E585EE79-EEA2-4E8D-AAF9-34DBE77902FB}" srcOrd="0" destOrd="0" presId="urn:microsoft.com/office/officeart/2005/8/layout/funnel1"/>
    <dgm:cxn modelId="{0C42554C-A0F6-4260-A485-297C07DA6378}" type="presOf" srcId="{A0EA6498-3460-47E9-B5E1-3DF2C71CFF91}" destId="{451CC768-D290-407F-9A7B-F7A740E0DD01}" srcOrd="0" destOrd="0" presId="urn:microsoft.com/office/officeart/2005/8/layout/funnel1"/>
    <dgm:cxn modelId="{BE604A4D-13D6-48CE-9619-4A2FE467F900}" srcId="{7C7727B2-E269-4DC5-A24D-FC659A8BAAE6}" destId="{F2D3E697-3DA4-43AB-8F02-377914D25017}" srcOrd="3" destOrd="0" parTransId="{A6779A6E-3881-4998-B220-620FE2933A59}" sibTransId="{0BA3E551-C7B6-42A8-9063-2EFFC1D17F23}"/>
    <dgm:cxn modelId="{9C4856CF-D5A2-4565-AAAF-610877761F9E}" type="presParOf" srcId="{E585EE79-EEA2-4E8D-AAF9-34DBE77902FB}" destId="{57E64F8D-DAFC-4CB0-9EDF-D08048CFCBC3}" srcOrd="0" destOrd="0" presId="urn:microsoft.com/office/officeart/2005/8/layout/funnel1"/>
    <dgm:cxn modelId="{E4928B6C-7FFC-446C-A8B1-540F3312B49A}" type="presParOf" srcId="{E585EE79-EEA2-4E8D-AAF9-34DBE77902FB}" destId="{F4EE7870-EC8C-4E31-AB48-7DD441829C15}" srcOrd="1" destOrd="0" presId="urn:microsoft.com/office/officeart/2005/8/layout/funnel1"/>
    <dgm:cxn modelId="{936C8016-C45D-4481-84C0-724C5B6C4034}" type="presParOf" srcId="{E585EE79-EEA2-4E8D-AAF9-34DBE77902FB}" destId="{197A28FC-59FF-43C8-8154-0E64D64F32E9}" srcOrd="2" destOrd="0" presId="urn:microsoft.com/office/officeart/2005/8/layout/funnel1"/>
    <dgm:cxn modelId="{67E1164E-A0E3-4A96-88D4-CB6688236662}" type="presParOf" srcId="{E585EE79-EEA2-4E8D-AAF9-34DBE77902FB}" destId="{C733C38A-16DB-47A6-860D-71249FA446CA}" srcOrd="3" destOrd="0" presId="urn:microsoft.com/office/officeart/2005/8/layout/funnel1"/>
    <dgm:cxn modelId="{9FFA83B8-0777-48C0-9385-D374EE2D2D36}" type="presParOf" srcId="{E585EE79-EEA2-4E8D-AAF9-34DBE77902FB}" destId="{451CC768-D290-407F-9A7B-F7A740E0DD01}" srcOrd="4" destOrd="0" presId="urn:microsoft.com/office/officeart/2005/8/layout/funnel1"/>
    <dgm:cxn modelId="{DBC2705D-7660-4E66-AA60-51B70BF666C8}" type="presParOf" srcId="{E585EE79-EEA2-4E8D-AAF9-34DBE77902FB}" destId="{34404EDE-E7CE-4753-9E4D-0F1C94778922}" srcOrd="5" destOrd="0" presId="urn:microsoft.com/office/officeart/2005/8/layout/funnel1"/>
    <dgm:cxn modelId="{67684AA5-E148-4D27-898B-659A07F78366}" type="presParOf" srcId="{E585EE79-EEA2-4E8D-AAF9-34DBE77902FB}" destId="{E41C1F7C-0374-4A53-8EF5-04688E72340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9E9FB0-C439-4AF6-8283-A179635BD489}" type="doc">
      <dgm:prSet loTypeId="urn:microsoft.com/office/officeart/2005/8/layout/orgChart1#1" loCatId="hierarchy" qsTypeId="urn:microsoft.com/office/officeart/2005/8/quickstyle/3d2#1" qsCatId="3D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D116C0D8-5996-4C81-B998-354528811818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UNIFORM</a:t>
          </a:r>
          <a:endParaRPr lang="en-US" dirty="0"/>
        </a:p>
      </dgm:t>
    </dgm:pt>
    <dgm:pt modelId="{2BF7840E-D79F-49F7-A985-4B5FD805DEA7}" type="parTrans" cxnId="{1D14D9D2-DBF1-4988-BA83-B4E453BF927E}">
      <dgm:prSet/>
      <dgm:spPr/>
      <dgm:t>
        <a:bodyPr/>
        <a:lstStyle/>
        <a:p>
          <a:endParaRPr lang="en-US"/>
        </a:p>
      </dgm:t>
    </dgm:pt>
    <dgm:pt modelId="{034519E3-A8A6-40FA-8D55-E48D4BC5EEE4}" type="sibTrans" cxnId="{1D14D9D2-DBF1-4988-BA83-B4E453BF927E}">
      <dgm:prSet/>
      <dgm:spPr/>
      <dgm:t>
        <a:bodyPr/>
        <a:lstStyle/>
        <a:p>
          <a:endParaRPr lang="en-US"/>
        </a:p>
      </dgm:t>
    </dgm:pt>
    <dgm:pt modelId="{FF7E2312-F635-48E8-8533-1E2FEC984E45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REGULAR UNIFORM</a:t>
          </a:r>
          <a:endParaRPr lang="en-US" dirty="0"/>
        </a:p>
      </dgm:t>
    </dgm:pt>
    <dgm:pt modelId="{955958A2-8411-401F-84C5-18E0419429BB}" type="parTrans" cxnId="{B2F4E49F-296A-4E67-AC47-D92F01FAA99A}">
      <dgm:prSet/>
      <dgm:spPr>
        <a:ln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900D589E-72C5-47E4-9CE5-7DADE4179FF8}" type="sibTrans" cxnId="{B2F4E49F-296A-4E67-AC47-D92F01FAA99A}">
      <dgm:prSet/>
      <dgm:spPr/>
      <dgm:t>
        <a:bodyPr/>
        <a:lstStyle/>
        <a:p>
          <a:endParaRPr lang="en-US"/>
        </a:p>
      </dgm:t>
    </dgm:pt>
    <dgm:pt modelId="{3E3AE3B4-C3A4-45EA-9E05-6DB3F759D430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SPORTS UNIFORM</a:t>
          </a:r>
          <a:endParaRPr lang="en-US" dirty="0"/>
        </a:p>
      </dgm:t>
    </dgm:pt>
    <dgm:pt modelId="{A7A3DBDC-973C-4975-856B-EE7AABA7D862}" type="parTrans" cxnId="{A71C8F71-25DA-49F8-9822-2F5747B697B9}">
      <dgm:prSet/>
      <dgm:spPr>
        <a:ln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9C9166F5-358F-401C-85AC-8EB9C95C0680}" type="sibTrans" cxnId="{A71C8F71-25DA-49F8-9822-2F5747B697B9}">
      <dgm:prSet/>
      <dgm:spPr/>
      <dgm:t>
        <a:bodyPr/>
        <a:lstStyle/>
        <a:p>
          <a:endParaRPr lang="en-US"/>
        </a:p>
      </dgm:t>
    </dgm:pt>
    <dgm:pt modelId="{01F6FFE7-F41F-4806-BC9E-92CE687567C9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CORPORATE T SHIRT</a:t>
          </a:r>
          <a:endParaRPr lang="en-US" dirty="0"/>
        </a:p>
      </dgm:t>
    </dgm:pt>
    <dgm:pt modelId="{692E6EFE-873F-44F1-B65B-1279D30A20E3}" type="parTrans" cxnId="{9AFA7947-1B2E-4FF8-B39D-438380B948E1}">
      <dgm:prSet/>
      <dgm:spPr>
        <a:solidFill>
          <a:srgbClr val="00B0F0"/>
        </a:solidFill>
        <a:ln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DCD42294-2C8A-418E-BFFC-BEAFAE3BAD4D}" type="sibTrans" cxnId="{9AFA7947-1B2E-4FF8-B39D-438380B948E1}">
      <dgm:prSet/>
      <dgm:spPr/>
      <dgm:t>
        <a:bodyPr/>
        <a:lstStyle/>
        <a:p>
          <a:endParaRPr lang="en-US"/>
        </a:p>
      </dgm:t>
    </dgm:pt>
    <dgm:pt modelId="{C8DE5D7F-160D-4D2F-BB24-DA8A6D65C57C}" type="pres">
      <dgm:prSet presAssocID="{C69E9FB0-C439-4AF6-8283-A179635BD48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0829203-B9FD-4460-B411-2BA1F4435E2E}" type="pres">
      <dgm:prSet presAssocID="{D116C0D8-5996-4C81-B998-354528811818}" presName="hierRoot1" presStyleCnt="0">
        <dgm:presLayoutVars>
          <dgm:hierBranch val="init"/>
        </dgm:presLayoutVars>
      </dgm:prSet>
      <dgm:spPr/>
    </dgm:pt>
    <dgm:pt modelId="{E12ED496-CB11-42C1-89F1-7806FBAC12E5}" type="pres">
      <dgm:prSet presAssocID="{D116C0D8-5996-4C81-B998-354528811818}" presName="rootComposite1" presStyleCnt="0"/>
      <dgm:spPr/>
    </dgm:pt>
    <dgm:pt modelId="{A207745A-B5F7-4DAC-B021-41DD8F572B09}" type="pres">
      <dgm:prSet presAssocID="{D116C0D8-5996-4C81-B998-35452881181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0F43D0-BB50-452F-B8E3-4071DC9F12DB}" type="pres">
      <dgm:prSet presAssocID="{D116C0D8-5996-4C81-B998-35452881181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326EDD6-0796-4F97-94D4-2E1B6A781A79}" type="pres">
      <dgm:prSet presAssocID="{D116C0D8-5996-4C81-B998-354528811818}" presName="hierChild2" presStyleCnt="0"/>
      <dgm:spPr/>
    </dgm:pt>
    <dgm:pt modelId="{7F48793C-C411-4E61-92B5-21C3EB5A4981}" type="pres">
      <dgm:prSet presAssocID="{955958A2-8411-401F-84C5-18E0419429BB}" presName="Name37" presStyleLbl="parChTrans1D2" presStyleIdx="0" presStyleCnt="3"/>
      <dgm:spPr/>
      <dgm:t>
        <a:bodyPr/>
        <a:lstStyle/>
        <a:p>
          <a:endParaRPr lang="en-US"/>
        </a:p>
      </dgm:t>
    </dgm:pt>
    <dgm:pt modelId="{CF62A375-A47D-4B36-AAF4-6ADD33C64C1B}" type="pres">
      <dgm:prSet presAssocID="{FF7E2312-F635-48E8-8533-1E2FEC984E45}" presName="hierRoot2" presStyleCnt="0">
        <dgm:presLayoutVars>
          <dgm:hierBranch val="init"/>
        </dgm:presLayoutVars>
      </dgm:prSet>
      <dgm:spPr/>
    </dgm:pt>
    <dgm:pt modelId="{096B9EC1-8CB8-4758-9E6D-FD7B31A8E303}" type="pres">
      <dgm:prSet presAssocID="{FF7E2312-F635-48E8-8533-1E2FEC984E45}" presName="rootComposite" presStyleCnt="0"/>
      <dgm:spPr/>
    </dgm:pt>
    <dgm:pt modelId="{B1D763EA-15AB-49A3-8024-E6613CBBA232}" type="pres">
      <dgm:prSet presAssocID="{FF7E2312-F635-48E8-8533-1E2FEC984E45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995394-2418-4D8A-BEA6-F51E747967F0}" type="pres">
      <dgm:prSet presAssocID="{FF7E2312-F635-48E8-8533-1E2FEC984E45}" presName="rootConnector" presStyleLbl="node2" presStyleIdx="0" presStyleCnt="3"/>
      <dgm:spPr/>
      <dgm:t>
        <a:bodyPr/>
        <a:lstStyle/>
        <a:p>
          <a:endParaRPr lang="en-US"/>
        </a:p>
      </dgm:t>
    </dgm:pt>
    <dgm:pt modelId="{08001573-0E53-420E-BCD7-D35AFE375201}" type="pres">
      <dgm:prSet presAssocID="{FF7E2312-F635-48E8-8533-1E2FEC984E45}" presName="hierChild4" presStyleCnt="0"/>
      <dgm:spPr/>
    </dgm:pt>
    <dgm:pt modelId="{7DF6C838-4BEF-432B-B984-17BC4B32A274}" type="pres">
      <dgm:prSet presAssocID="{FF7E2312-F635-48E8-8533-1E2FEC984E45}" presName="hierChild5" presStyleCnt="0"/>
      <dgm:spPr/>
    </dgm:pt>
    <dgm:pt modelId="{FE0A1200-809D-45FB-A60D-C141941AAE4C}" type="pres">
      <dgm:prSet presAssocID="{A7A3DBDC-973C-4975-856B-EE7AABA7D862}" presName="Name37" presStyleLbl="parChTrans1D2" presStyleIdx="1" presStyleCnt="3"/>
      <dgm:spPr/>
      <dgm:t>
        <a:bodyPr/>
        <a:lstStyle/>
        <a:p>
          <a:endParaRPr lang="en-US"/>
        </a:p>
      </dgm:t>
    </dgm:pt>
    <dgm:pt modelId="{023A8096-A6D5-4951-8921-287E95CC6B7A}" type="pres">
      <dgm:prSet presAssocID="{3E3AE3B4-C3A4-45EA-9E05-6DB3F759D430}" presName="hierRoot2" presStyleCnt="0">
        <dgm:presLayoutVars>
          <dgm:hierBranch val="init"/>
        </dgm:presLayoutVars>
      </dgm:prSet>
      <dgm:spPr/>
    </dgm:pt>
    <dgm:pt modelId="{9BA52A3A-8482-465D-A04F-84B83AC0368B}" type="pres">
      <dgm:prSet presAssocID="{3E3AE3B4-C3A4-45EA-9E05-6DB3F759D430}" presName="rootComposite" presStyleCnt="0"/>
      <dgm:spPr/>
    </dgm:pt>
    <dgm:pt modelId="{669501C7-7E8D-45FE-94A7-71A415B11B44}" type="pres">
      <dgm:prSet presAssocID="{3E3AE3B4-C3A4-45EA-9E05-6DB3F759D430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7CAE74-8067-4961-9D76-F32B30968E6B}" type="pres">
      <dgm:prSet presAssocID="{3E3AE3B4-C3A4-45EA-9E05-6DB3F759D430}" presName="rootConnector" presStyleLbl="node2" presStyleIdx="1" presStyleCnt="3"/>
      <dgm:spPr/>
      <dgm:t>
        <a:bodyPr/>
        <a:lstStyle/>
        <a:p>
          <a:endParaRPr lang="en-US"/>
        </a:p>
      </dgm:t>
    </dgm:pt>
    <dgm:pt modelId="{B28D6729-DCCB-4CEA-93AF-CF84475DDD7C}" type="pres">
      <dgm:prSet presAssocID="{3E3AE3B4-C3A4-45EA-9E05-6DB3F759D430}" presName="hierChild4" presStyleCnt="0"/>
      <dgm:spPr/>
    </dgm:pt>
    <dgm:pt modelId="{5BEDE5DB-BBFE-4859-A82F-668D353A1616}" type="pres">
      <dgm:prSet presAssocID="{3E3AE3B4-C3A4-45EA-9E05-6DB3F759D430}" presName="hierChild5" presStyleCnt="0"/>
      <dgm:spPr/>
    </dgm:pt>
    <dgm:pt modelId="{2505C761-B35B-47BF-BA2E-87DCC468BFA3}" type="pres">
      <dgm:prSet presAssocID="{692E6EFE-873F-44F1-B65B-1279D30A20E3}" presName="Name37" presStyleLbl="parChTrans1D2" presStyleIdx="2" presStyleCnt="3"/>
      <dgm:spPr/>
      <dgm:t>
        <a:bodyPr/>
        <a:lstStyle/>
        <a:p>
          <a:endParaRPr lang="en-US"/>
        </a:p>
      </dgm:t>
    </dgm:pt>
    <dgm:pt modelId="{ABCE5400-A5F0-4321-AC65-486062CB5D6A}" type="pres">
      <dgm:prSet presAssocID="{01F6FFE7-F41F-4806-BC9E-92CE687567C9}" presName="hierRoot2" presStyleCnt="0">
        <dgm:presLayoutVars>
          <dgm:hierBranch val="init"/>
        </dgm:presLayoutVars>
      </dgm:prSet>
      <dgm:spPr/>
    </dgm:pt>
    <dgm:pt modelId="{AAC7AFCF-D967-4B03-BFE6-507C05D1DDD0}" type="pres">
      <dgm:prSet presAssocID="{01F6FFE7-F41F-4806-BC9E-92CE687567C9}" presName="rootComposite" presStyleCnt="0"/>
      <dgm:spPr/>
    </dgm:pt>
    <dgm:pt modelId="{35D151C5-924D-4D4C-B142-7CAEA94136AF}" type="pres">
      <dgm:prSet presAssocID="{01F6FFE7-F41F-4806-BC9E-92CE687567C9}" presName="rootText" presStyleLbl="node2" presStyleIdx="2" presStyleCnt="3" custScaleX="1189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7A94A7-B70F-49B3-95C7-CA5B87E6A8E1}" type="pres">
      <dgm:prSet presAssocID="{01F6FFE7-F41F-4806-BC9E-92CE687567C9}" presName="rootConnector" presStyleLbl="node2" presStyleIdx="2" presStyleCnt="3"/>
      <dgm:spPr/>
      <dgm:t>
        <a:bodyPr/>
        <a:lstStyle/>
        <a:p>
          <a:endParaRPr lang="en-US"/>
        </a:p>
      </dgm:t>
    </dgm:pt>
    <dgm:pt modelId="{98361BF2-98A6-4727-97B5-916ED6177CDA}" type="pres">
      <dgm:prSet presAssocID="{01F6FFE7-F41F-4806-BC9E-92CE687567C9}" presName="hierChild4" presStyleCnt="0"/>
      <dgm:spPr/>
    </dgm:pt>
    <dgm:pt modelId="{06EFF52F-5CC3-4095-B391-04A3E6890F05}" type="pres">
      <dgm:prSet presAssocID="{01F6FFE7-F41F-4806-BC9E-92CE687567C9}" presName="hierChild5" presStyleCnt="0"/>
      <dgm:spPr/>
    </dgm:pt>
    <dgm:pt modelId="{E72DE814-9ED3-4CA6-9B3F-AAD22A075052}" type="pres">
      <dgm:prSet presAssocID="{D116C0D8-5996-4C81-B998-354528811818}" presName="hierChild3" presStyleCnt="0"/>
      <dgm:spPr/>
    </dgm:pt>
  </dgm:ptLst>
  <dgm:cxnLst>
    <dgm:cxn modelId="{B2F4E49F-296A-4E67-AC47-D92F01FAA99A}" srcId="{D116C0D8-5996-4C81-B998-354528811818}" destId="{FF7E2312-F635-48E8-8533-1E2FEC984E45}" srcOrd="0" destOrd="0" parTransId="{955958A2-8411-401F-84C5-18E0419429BB}" sibTransId="{900D589E-72C5-47E4-9CE5-7DADE4179FF8}"/>
    <dgm:cxn modelId="{70AA931C-0CC7-4BDA-9874-7298EAC72371}" type="presOf" srcId="{01F6FFE7-F41F-4806-BC9E-92CE687567C9}" destId="{35D151C5-924D-4D4C-B142-7CAEA94136AF}" srcOrd="0" destOrd="0" presId="urn:microsoft.com/office/officeart/2005/8/layout/orgChart1#1"/>
    <dgm:cxn modelId="{91B6FAB9-8998-4109-8C51-BA89AC8F3FC6}" type="presOf" srcId="{01F6FFE7-F41F-4806-BC9E-92CE687567C9}" destId="{8E7A94A7-B70F-49B3-95C7-CA5B87E6A8E1}" srcOrd="1" destOrd="0" presId="urn:microsoft.com/office/officeart/2005/8/layout/orgChart1#1"/>
    <dgm:cxn modelId="{B895D071-6978-4E85-8B8F-65572026B1C8}" type="presOf" srcId="{3E3AE3B4-C3A4-45EA-9E05-6DB3F759D430}" destId="{669501C7-7E8D-45FE-94A7-71A415B11B44}" srcOrd="0" destOrd="0" presId="urn:microsoft.com/office/officeart/2005/8/layout/orgChart1#1"/>
    <dgm:cxn modelId="{D7BAD83F-DC06-4DEF-B17C-CD139F0ED010}" type="presOf" srcId="{692E6EFE-873F-44F1-B65B-1279D30A20E3}" destId="{2505C761-B35B-47BF-BA2E-87DCC468BFA3}" srcOrd="0" destOrd="0" presId="urn:microsoft.com/office/officeart/2005/8/layout/orgChart1#1"/>
    <dgm:cxn modelId="{2298A7CD-6301-4547-A4B0-09017F1B4157}" type="presOf" srcId="{3E3AE3B4-C3A4-45EA-9E05-6DB3F759D430}" destId="{0F7CAE74-8067-4961-9D76-F32B30968E6B}" srcOrd="1" destOrd="0" presId="urn:microsoft.com/office/officeart/2005/8/layout/orgChart1#1"/>
    <dgm:cxn modelId="{5CAD3532-4019-4402-9E23-53FEF5A5105A}" type="presOf" srcId="{A7A3DBDC-973C-4975-856B-EE7AABA7D862}" destId="{FE0A1200-809D-45FB-A60D-C141941AAE4C}" srcOrd="0" destOrd="0" presId="urn:microsoft.com/office/officeart/2005/8/layout/orgChart1#1"/>
    <dgm:cxn modelId="{7AD9D5BB-D3D1-4EF8-B5A8-78F3DDC35D68}" type="presOf" srcId="{D116C0D8-5996-4C81-B998-354528811818}" destId="{A207745A-B5F7-4DAC-B021-41DD8F572B09}" srcOrd="0" destOrd="0" presId="urn:microsoft.com/office/officeart/2005/8/layout/orgChart1#1"/>
    <dgm:cxn modelId="{14163099-5E5B-497E-80D7-8DF93F58EA80}" type="presOf" srcId="{D116C0D8-5996-4C81-B998-354528811818}" destId="{600F43D0-BB50-452F-B8E3-4071DC9F12DB}" srcOrd="1" destOrd="0" presId="urn:microsoft.com/office/officeart/2005/8/layout/orgChart1#1"/>
    <dgm:cxn modelId="{8D033B68-882D-4325-98A6-C8FE76DF05EB}" type="presOf" srcId="{FF7E2312-F635-48E8-8533-1E2FEC984E45}" destId="{B1D763EA-15AB-49A3-8024-E6613CBBA232}" srcOrd="0" destOrd="0" presId="urn:microsoft.com/office/officeart/2005/8/layout/orgChart1#1"/>
    <dgm:cxn modelId="{F300ADEA-4C95-4D55-8DB5-0A92F11B978E}" type="presOf" srcId="{C69E9FB0-C439-4AF6-8283-A179635BD489}" destId="{C8DE5D7F-160D-4D2F-BB24-DA8A6D65C57C}" srcOrd="0" destOrd="0" presId="urn:microsoft.com/office/officeart/2005/8/layout/orgChart1#1"/>
    <dgm:cxn modelId="{9AFA7947-1B2E-4FF8-B39D-438380B948E1}" srcId="{D116C0D8-5996-4C81-B998-354528811818}" destId="{01F6FFE7-F41F-4806-BC9E-92CE687567C9}" srcOrd="2" destOrd="0" parTransId="{692E6EFE-873F-44F1-B65B-1279D30A20E3}" sibTransId="{DCD42294-2C8A-418E-BFFC-BEAFAE3BAD4D}"/>
    <dgm:cxn modelId="{B1E0FE88-78D8-4139-B9D1-CB01ECE5464D}" type="presOf" srcId="{955958A2-8411-401F-84C5-18E0419429BB}" destId="{7F48793C-C411-4E61-92B5-21C3EB5A4981}" srcOrd="0" destOrd="0" presId="urn:microsoft.com/office/officeart/2005/8/layout/orgChart1#1"/>
    <dgm:cxn modelId="{A71C8F71-25DA-49F8-9822-2F5747B697B9}" srcId="{D116C0D8-5996-4C81-B998-354528811818}" destId="{3E3AE3B4-C3A4-45EA-9E05-6DB3F759D430}" srcOrd="1" destOrd="0" parTransId="{A7A3DBDC-973C-4975-856B-EE7AABA7D862}" sibTransId="{9C9166F5-358F-401C-85AC-8EB9C95C0680}"/>
    <dgm:cxn modelId="{1D14D9D2-DBF1-4988-BA83-B4E453BF927E}" srcId="{C69E9FB0-C439-4AF6-8283-A179635BD489}" destId="{D116C0D8-5996-4C81-B998-354528811818}" srcOrd="0" destOrd="0" parTransId="{2BF7840E-D79F-49F7-A985-4B5FD805DEA7}" sibTransId="{034519E3-A8A6-40FA-8D55-E48D4BC5EEE4}"/>
    <dgm:cxn modelId="{86ABA4CF-D303-464A-B73E-ABA3332A33F8}" type="presOf" srcId="{FF7E2312-F635-48E8-8533-1E2FEC984E45}" destId="{E2995394-2418-4D8A-BEA6-F51E747967F0}" srcOrd="1" destOrd="0" presId="urn:microsoft.com/office/officeart/2005/8/layout/orgChart1#1"/>
    <dgm:cxn modelId="{BF55475D-2478-4375-8120-3B797E9C19F5}" type="presParOf" srcId="{C8DE5D7F-160D-4D2F-BB24-DA8A6D65C57C}" destId="{E0829203-B9FD-4460-B411-2BA1F4435E2E}" srcOrd="0" destOrd="0" presId="urn:microsoft.com/office/officeart/2005/8/layout/orgChart1#1"/>
    <dgm:cxn modelId="{2FFEA885-7468-41F0-9312-573A60238D84}" type="presParOf" srcId="{E0829203-B9FD-4460-B411-2BA1F4435E2E}" destId="{E12ED496-CB11-42C1-89F1-7806FBAC12E5}" srcOrd="0" destOrd="0" presId="urn:microsoft.com/office/officeart/2005/8/layout/orgChart1#1"/>
    <dgm:cxn modelId="{159A5A73-EDB0-450E-BF81-40C99F6691A4}" type="presParOf" srcId="{E12ED496-CB11-42C1-89F1-7806FBAC12E5}" destId="{A207745A-B5F7-4DAC-B021-41DD8F572B09}" srcOrd="0" destOrd="0" presId="urn:microsoft.com/office/officeart/2005/8/layout/orgChart1#1"/>
    <dgm:cxn modelId="{0271C91B-ED14-4C6E-A405-B61F8FB91339}" type="presParOf" srcId="{E12ED496-CB11-42C1-89F1-7806FBAC12E5}" destId="{600F43D0-BB50-452F-B8E3-4071DC9F12DB}" srcOrd="1" destOrd="0" presId="urn:microsoft.com/office/officeart/2005/8/layout/orgChart1#1"/>
    <dgm:cxn modelId="{86D72D8A-71C0-41AB-AB56-A7E74D36580D}" type="presParOf" srcId="{E0829203-B9FD-4460-B411-2BA1F4435E2E}" destId="{2326EDD6-0796-4F97-94D4-2E1B6A781A79}" srcOrd="1" destOrd="0" presId="urn:microsoft.com/office/officeart/2005/8/layout/orgChart1#1"/>
    <dgm:cxn modelId="{DD26FE51-2EBE-46B8-8332-F9DE06A40A16}" type="presParOf" srcId="{2326EDD6-0796-4F97-94D4-2E1B6A781A79}" destId="{7F48793C-C411-4E61-92B5-21C3EB5A4981}" srcOrd="0" destOrd="0" presId="urn:microsoft.com/office/officeart/2005/8/layout/orgChart1#1"/>
    <dgm:cxn modelId="{4C5CB1E0-66D0-451C-ADAB-2986C8F8C79E}" type="presParOf" srcId="{2326EDD6-0796-4F97-94D4-2E1B6A781A79}" destId="{CF62A375-A47D-4B36-AAF4-6ADD33C64C1B}" srcOrd="1" destOrd="0" presId="urn:microsoft.com/office/officeart/2005/8/layout/orgChart1#1"/>
    <dgm:cxn modelId="{46F29382-6D99-42E4-A6B2-E95AEFD38C5B}" type="presParOf" srcId="{CF62A375-A47D-4B36-AAF4-6ADD33C64C1B}" destId="{096B9EC1-8CB8-4758-9E6D-FD7B31A8E303}" srcOrd="0" destOrd="0" presId="urn:microsoft.com/office/officeart/2005/8/layout/orgChart1#1"/>
    <dgm:cxn modelId="{8245C1F5-A18D-4C51-8F7E-CDBA4F016FD7}" type="presParOf" srcId="{096B9EC1-8CB8-4758-9E6D-FD7B31A8E303}" destId="{B1D763EA-15AB-49A3-8024-E6613CBBA232}" srcOrd="0" destOrd="0" presId="urn:microsoft.com/office/officeart/2005/8/layout/orgChart1#1"/>
    <dgm:cxn modelId="{AA421ACB-E85B-4CE6-AF19-A9868AD3812D}" type="presParOf" srcId="{096B9EC1-8CB8-4758-9E6D-FD7B31A8E303}" destId="{E2995394-2418-4D8A-BEA6-F51E747967F0}" srcOrd="1" destOrd="0" presId="urn:microsoft.com/office/officeart/2005/8/layout/orgChart1#1"/>
    <dgm:cxn modelId="{F7F53310-9C05-4AD4-8948-3FF48A58E621}" type="presParOf" srcId="{CF62A375-A47D-4B36-AAF4-6ADD33C64C1B}" destId="{08001573-0E53-420E-BCD7-D35AFE375201}" srcOrd="1" destOrd="0" presId="urn:microsoft.com/office/officeart/2005/8/layout/orgChart1#1"/>
    <dgm:cxn modelId="{76A15D8D-7611-4896-9010-AEE423C0BF28}" type="presParOf" srcId="{CF62A375-A47D-4B36-AAF4-6ADD33C64C1B}" destId="{7DF6C838-4BEF-432B-B984-17BC4B32A274}" srcOrd="2" destOrd="0" presId="urn:microsoft.com/office/officeart/2005/8/layout/orgChart1#1"/>
    <dgm:cxn modelId="{A27C09A1-D09B-452C-AAA1-7A88FDA2E036}" type="presParOf" srcId="{2326EDD6-0796-4F97-94D4-2E1B6A781A79}" destId="{FE0A1200-809D-45FB-A60D-C141941AAE4C}" srcOrd="2" destOrd="0" presId="urn:microsoft.com/office/officeart/2005/8/layout/orgChart1#1"/>
    <dgm:cxn modelId="{DA22BDD3-4141-49D9-9C6A-B6A6103781B6}" type="presParOf" srcId="{2326EDD6-0796-4F97-94D4-2E1B6A781A79}" destId="{023A8096-A6D5-4951-8921-287E95CC6B7A}" srcOrd="3" destOrd="0" presId="urn:microsoft.com/office/officeart/2005/8/layout/orgChart1#1"/>
    <dgm:cxn modelId="{A1237BAF-9662-4FB3-816E-6E39065C7122}" type="presParOf" srcId="{023A8096-A6D5-4951-8921-287E95CC6B7A}" destId="{9BA52A3A-8482-465D-A04F-84B83AC0368B}" srcOrd="0" destOrd="0" presId="urn:microsoft.com/office/officeart/2005/8/layout/orgChart1#1"/>
    <dgm:cxn modelId="{FE569DCE-6A3F-45B5-BB89-59FF3CE3BA88}" type="presParOf" srcId="{9BA52A3A-8482-465D-A04F-84B83AC0368B}" destId="{669501C7-7E8D-45FE-94A7-71A415B11B44}" srcOrd="0" destOrd="0" presId="urn:microsoft.com/office/officeart/2005/8/layout/orgChart1#1"/>
    <dgm:cxn modelId="{7DDD0A23-7624-4764-BA39-CB00D2627945}" type="presParOf" srcId="{9BA52A3A-8482-465D-A04F-84B83AC0368B}" destId="{0F7CAE74-8067-4961-9D76-F32B30968E6B}" srcOrd="1" destOrd="0" presId="urn:microsoft.com/office/officeart/2005/8/layout/orgChart1#1"/>
    <dgm:cxn modelId="{50FA3A9D-9A68-49F2-A132-736B920C58FC}" type="presParOf" srcId="{023A8096-A6D5-4951-8921-287E95CC6B7A}" destId="{B28D6729-DCCB-4CEA-93AF-CF84475DDD7C}" srcOrd="1" destOrd="0" presId="urn:microsoft.com/office/officeart/2005/8/layout/orgChart1#1"/>
    <dgm:cxn modelId="{F48B8CEA-62E4-44AF-9458-CB206CBDAD3C}" type="presParOf" srcId="{023A8096-A6D5-4951-8921-287E95CC6B7A}" destId="{5BEDE5DB-BBFE-4859-A82F-668D353A1616}" srcOrd="2" destOrd="0" presId="urn:microsoft.com/office/officeart/2005/8/layout/orgChart1#1"/>
    <dgm:cxn modelId="{3F1E4FE2-15BB-4C0B-9A70-6DED16DCABC5}" type="presParOf" srcId="{2326EDD6-0796-4F97-94D4-2E1B6A781A79}" destId="{2505C761-B35B-47BF-BA2E-87DCC468BFA3}" srcOrd="4" destOrd="0" presId="urn:microsoft.com/office/officeart/2005/8/layout/orgChart1#1"/>
    <dgm:cxn modelId="{5B114C8B-7221-407E-BB1F-CEE445111998}" type="presParOf" srcId="{2326EDD6-0796-4F97-94D4-2E1B6A781A79}" destId="{ABCE5400-A5F0-4321-AC65-486062CB5D6A}" srcOrd="5" destOrd="0" presId="urn:microsoft.com/office/officeart/2005/8/layout/orgChart1#1"/>
    <dgm:cxn modelId="{F3F92E07-C0F9-494E-B0B1-0C3D97098F61}" type="presParOf" srcId="{ABCE5400-A5F0-4321-AC65-486062CB5D6A}" destId="{AAC7AFCF-D967-4B03-BFE6-507C05D1DDD0}" srcOrd="0" destOrd="0" presId="urn:microsoft.com/office/officeart/2005/8/layout/orgChart1#1"/>
    <dgm:cxn modelId="{D03C2D04-4160-467A-8365-786ACC12C9B4}" type="presParOf" srcId="{AAC7AFCF-D967-4B03-BFE6-507C05D1DDD0}" destId="{35D151C5-924D-4D4C-B142-7CAEA94136AF}" srcOrd="0" destOrd="0" presId="urn:microsoft.com/office/officeart/2005/8/layout/orgChart1#1"/>
    <dgm:cxn modelId="{D3DD64FA-3F2A-46F8-A6CB-7261FC4F09F9}" type="presParOf" srcId="{AAC7AFCF-D967-4B03-BFE6-507C05D1DDD0}" destId="{8E7A94A7-B70F-49B3-95C7-CA5B87E6A8E1}" srcOrd="1" destOrd="0" presId="urn:microsoft.com/office/officeart/2005/8/layout/orgChart1#1"/>
    <dgm:cxn modelId="{1D0843B0-D71C-4C7E-B954-551BCE9AF6B6}" type="presParOf" srcId="{ABCE5400-A5F0-4321-AC65-486062CB5D6A}" destId="{98361BF2-98A6-4727-97B5-916ED6177CDA}" srcOrd="1" destOrd="0" presId="urn:microsoft.com/office/officeart/2005/8/layout/orgChart1#1"/>
    <dgm:cxn modelId="{DE4138FA-0904-44C8-9196-358A64D409BC}" type="presParOf" srcId="{ABCE5400-A5F0-4321-AC65-486062CB5D6A}" destId="{06EFF52F-5CC3-4095-B391-04A3E6890F05}" srcOrd="2" destOrd="0" presId="urn:microsoft.com/office/officeart/2005/8/layout/orgChart1#1"/>
    <dgm:cxn modelId="{1D7E2EC9-468C-4DED-8969-F2220C2FDD7F}" type="presParOf" srcId="{E0829203-B9FD-4460-B411-2BA1F4435E2E}" destId="{E72DE814-9ED3-4CA6-9B3F-AAD22A075052}" srcOrd="2" destOrd="0" presId="urn:microsoft.com/office/officeart/2005/8/layout/orgChar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E64F8D-DAFC-4CB0-9EDF-D08048CFCBC3}">
      <dsp:nvSpPr>
        <dsp:cNvPr id="0" name=""/>
        <dsp:cNvSpPr/>
      </dsp:nvSpPr>
      <dsp:spPr bwMode="white">
        <a:xfrm>
          <a:off x="1371605" y="304803"/>
          <a:ext cx="3276601" cy="1137920"/>
        </a:xfrm>
        <a:prstGeom prst="ellipse">
          <a:avLst/>
        </a:prstGeom>
        <a:solidFill>
          <a:srgbClr val="00B0F0">
            <a:alpha val="40000"/>
          </a:srgbClr>
        </a:solidFill>
        <a:ln>
          <a:noFill/>
        </a:ln>
        <a:effectLst/>
      </dsp:spPr>
      <dsp:style>
        <a:lnRef idx="0">
          <a:schemeClr val="accent1"/>
        </a:lnRef>
        <a:fillRef idx="1">
          <a:schemeClr val="accent1">
            <a:tint val="50000"/>
            <a:alpha val="40000"/>
          </a:schemeClr>
        </a:fillRef>
        <a:effectRef idx="0">
          <a:scrgbClr r="0" g="0" b="0"/>
        </a:effectRef>
        <a:fontRef idx="minor"/>
      </dsp:style>
    </dsp:sp>
    <dsp:sp modelId="{F4EE7870-EC8C-4E31-AB48-7DD441829C15}">
      <dsp:nvSpPr>
        <dsp:cNvPr id="0" name=""/>
        <dsp:cNvSpPr/>
      </dsp:nvSpPr>
      <dsp:spPr bwMode="white">
        <a:xfrm>
          <a:off x="2667000" y="2971801"/>
          <a:ext cx="635000" cy="406400"/>
        </a:xfrm>
        <a:prstGeom prst="downArrow">
          <a:avLst/>
        </a:prstGeom>
        <a:solidFill>
          <a:srgbClr val="00B0F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/>
      </dsp:style>
    </dsp:sp>
    <dsp:sp modelId="{197A28FC-59FF-43C8-8154-0E64D64F32E9}">
      <dsp:nvSpPr>
        <dsp:cNvPr id="0" name=""/>
        <dsp:cNvSpPr/>
      </dsp:nvSpPr>
      <dsp:spPr bwMode="white">
        <a:xfrm>
          <a:off x="1447800" y="3276601"/>
          <a:ext cx="3048001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>
            <a:solidFill>
              <a:schemeClr val="tx1"/>
            </a:solidFill>
          </a:endParaRPr>
        </a:p>
      </dsp:txBody>
      <dsp:txXfrm>
        <a:off x="1447800" y="3276601"/>
        <a:ext cx="3048001" cy="762000"/>
      </dsp:txXfrm>
    </dsp:sp>
    <dsp:sp modelId="{C733C38A-16DB-47A6-860D-71249FA446CA}">
      <dsp:nvSpPr>
        <dsp:cNvPr id="0" name=""/>
        <dsp:cNvSpPr/>
      </dsp:nvSpPr>
      <dsp:spPr bwMode="white">
        <a:xfrm>
          <a:off x="3200394" y="533403"/>
          <a:ext cx="1295408" cy="685823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Dress Code</a:t>
          </a:r>
        </a:p>
      </dsp:txBody>
      <dsp:txXfrm>
        <a:off x="3200394" y="533403"/>
        <a:ext cx="1295408" cy="685823"/>
      </dsp:txXfrm>
    </dsp:sp>
    <dsp:sp modelId="{451CC768-D290-407F-9A7B-F7A740E0DD01}">
      <dsp:nvSpPr>
        <dsp:cNvPr id="0" name=""/>
        <dsp:cNvSpPr/>
      </dsp:nvSpPr>
      <dsp:spPr bwMode="white">
        <a:xfrm>
          <a:off x="1778009" y="533400"/>
          <a:ext cx="1346191" cy="685800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Punctuality</a:t>
          </a:r>
        </a:p>
      </dsp:txBody>
      <dsp:txXfrm>
        <a:off x="1778009" y="533400"/>
        <a:ext cx="1346191" cy="685800"/>
      </dsp:txXfrm>
    </dsp:sp>
    <dsp:sp modelId="{34404EDE-E7CE-4753-9E4D-0F1C94778922}">
      <dsp:nvSpPr>
        <dsp:cNvPr id="0" name=""/>
        <dsp:cNvSpPr/>
      </dsp:nvSpPr>
      <dsp:spPr bwMode="white">
        <a:xfrm>
          <a:off x="2438403" y="1600205"/>
          <a:ext cx="1309638" cy="713038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Regularity</a:t>
          </a:r>
        </a:p>
      </dsp:txBody>
      <dsp:txXfrm>
        <a:off x="2438403" y="1600205"/>
        <a:ext cx="1309638" cy="713038"/>
      </dsp:txXfrm>
    </dsp:sp>
    <dsp:sp modelId="{E41C1F7C-0374-4A53-8EF5-04688E723409}">
      <dsp:nvSpPr>
        <dsp:cNvPr id="0" name=""/>
        <dsp:cNvSpPr/>
      </dsp:nvSpPr>
      <dsp:spPr bwMode="white">
        <a:xfrm>
          <a:off x="1219189" y="152392"/>
          <a:ext cx="3556001" cy="2844801"/>
        </a:xfrm>
        <a:prstGeom prst="funnel">
          <a:avLst/>
        </a:prstGeom>
        <a:solidFill>
          <a:srgbClr val="00B0F0">
            <a:alpha val="40000"/>
          </a:srgbClr>
        </a:solidFill>
        <a:ln w="38100" cap="flat" cmpd="sng" algn="ctr">
          <a:solidFill>
            <a:schemeClr val="tx1"/>
          </a:solidFill>
          <a:prstDash val="solid"/>
        </a:ln>
        <a:effectLst/>
      </dsp:spPr>
      <dsp:style>
        <a:lnRef idx="1">
          <a:schemeClr val="accent1"/>
        </a:lnRef>
        <a:fillRef idx="1">
          <a:schemeClr val="lt1">
            <a:alpha val="40000"/>
          </a:schemeClr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05C761-B35B-47BF-BA2E-87DCC468BFA3}">
      <dsp:nvSpPr>
        <dsp:cNvPr id="0" name=""/>
        <dsp:cNvSpPr/>
      </dsp:nvSpPr>
      <dsp:spPr>
        <a:xfrm>
          <a:off x="3048000" y="1569091"/>
          <a:ext cx="2041680" cy="354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170"/>
              </a:lnTo>
              <a:lnTo>
                <a:pt x="2041680" y="177170"/>
              </a:lnTo>
              <a:lnTo>
                <a:pt x="2041680" y="354341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0A1200-809D-45FB-A60D-C141941AAE4C}">
      <dsp:nvSpPr>
        <dsp:cNvPr id="0" name=""/>
        <dsp:cNvSpPr/>
      </dsp:nvSpPr>
      <dsp:spPr>
        <a:xfrm>
          <a:off x="2887896" y="1569091"/>
          <a:ext cx="160103" cy="354341"/>
        </a:xfrm>
        <a:custGeom>
          <a:avLst/>
          <a:gdLst/>
          <a:ahLst/>
          <a:cxnLst/>
          <a:rect l="0" t="0" r="0" b="0"/>
          <a:pathLst>
            <a:path>
              <a:moveTo>
                <a:pt x="160103" y="0"/>
              </a:moveTo>
              <a:lnTo>
                <a:pt x="160103" y="177170"/>
              </a:lnTo>
              <a:lnTo>
                <a:pt x="0" y="177170"/>
              </a:lnTo>
              <a:lnTo>
                <a:pt x="0" y="354341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48793C-C411-4E61-92B5-21C3EB5A4981}">
      <dsp:nvSpPr>
        <dsp:cNvPr id="0" name=""/>
        <dsp:cNvSpPr/>
      </dsp:nvSpPr>
      <dsp:spPr>
        <a:xfrm>
          <a:off x="846216" y="1569091"/>
          <a:ext cx="2201783" cy="354341"/>
        </a:xfrm>
        <a:custGeom>
          <a:avLst/>
          <a:gdLst/>
          <a:ahLst/>
          <a:cxnLst/>
          <a:rect l="0" t="0" r="0" b="0"/>
          <a:pathLst>
            <a:path>
              <a:moveTo>
                <a:pt x="2201783" y="0"/>
              </a:moveTo>
              <a:lnTo>
                <a:pt x="2201783" y="177170"/>
              </a:lnTo>
              <a:lnTo>
                <a:pt x="0" y="177170"/>
              </a:lnTo>
              <a:lnTo>
                <a:pt x="0" y="354341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7745A-B5F7-4DAC-B021-41DD8F572B09}">
      <dsp:nvSpPr>
        <dsp:cNvPr id="0" name=""/>
        <dsp:cNvSpPr/>
      </dsp:nvSpPr>
      <dsp:spPr>
        <a:xfrm>
          <a:off x="2204330" y="725422"/>
          <a:ext cx="1687338" cy="8436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UNIFORM</a:t>
          </a:r>
          <a:endParaRPr lang="en-US" sz="2400" kern="1200" dirty="0"/>
        </a:p>
      </dsp:txBody>
      <dsp:txXfrm>
        <a:off x="2204330" y="725422"/>
        <a:ext cx="1687338" cy="843669"/>
      </dsp:txXfrm>
    </dsp:sp>
    <dsp:sp modelId="{B1D763EA-15AB-49A3-8024-E6613CBBA232}">
      <dsp:nvSpPr>
        <dsp:cNvPr id="0" name=""/>
        <dsp:cNvSpPr/>
      </dsp:nvSpPr>
      <dsp:spPr>
        <a:xfrm>
          <a:off x="2547" y="1923433"/>
          <a:ext cx="1687338" cy="8436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REGULAR UNIFORM</a:t>
          </a:r>
          <a:endParaRPr lang="en-US" sz="2400" kern="1200" dirty="0"/>
        </a:p>
      </dsp:txBody>
      <dsp:txXfrm>
        <a:off x="2547" y="1923433"/>
        <a:ext cx="1687338" cy="843669"/>
      </dsp:txXfrm>
    </dsp:sp>
    <dsp:sp modelId="{669501C7-7E8D-45FE-94A7-71A415B11B44}">
      <dsp:nvSpPr>
        <dsp:cNvPr id="0" name=""/>
        <dsp:cNvSpPr/>
      </dsp:nvSpPr>
      <dsp:spPr>
        <a:xfrm>
          <a:off x="2044227" y="1923433"/>
          <a:ext cx="1687338" cy="8436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SPORTS UNIFORM</a:t>
          </a:r>
          <a:endParaRPr lang="en-US" sz="2400" kern="1200" dirty="0"/>
        </a:p>
      </dsp:txBody>
      <dsp:txXfrm>
        <a:off x="2044227" y="1923433"/>
        <a:ext cx="1687338" cy="843669"/>
      </dsp:txXfrm>
    </dsp:sp>
    <dsp:sp modelId="{35D151C5-924D-4D4C-B142-7CAEA94136AF}">
      <dsp:nvSpPr>
        <dsp:cNvPr id="0" name=""/>
        <dsp:cNvSpPr/>
      </dsp:nvSpPr>
      <dsp:spPr>
        <a:xfrm>
          <a:off x="4085907" y="1923433"/>
          <a:ext cx="2007545" cy="8436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CORPORATE T SHIRT</a:t>
          </a:r>
          <a:endParaRPr lang="en-US" sz="2400" kern="1200" dirty="0"/>
        </a:p>
      </dsp:txBody>
      <dsp:txXfrm>
        <a:off x="4085907" y="1923433"/>
        <a:ext cx="2007545" cy="8436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#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DF7EC0F-275C-4ECB-882F-73633389BA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CA8C5C-D088-41BC-A1B1-8123BB095F5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s-ES" altLang="en-US" dirty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s-ES" altLang="en-US" dirty="0"/>
              <a:t>Haga clic para modificar el estilo de texto del patrón</a:t>
            </a:r>
          </a:p>
          <a:p>
            <a:pPr lvl="1"/>
            <a:r>
              <a:rPr lang="es-ES" altLang="en-US" dirty="0"/>
              <a:t>Segundo nivel</a:t>
            </a:r>
          </a:p>
          <a:p>
            <a:pPr lvl="2"/>
            <a:r>
              <a:rPr lang="es-ES" altLang="en-US" dirty="0"/>
              <a:t>Tercer nivel</a:t>
            </a:r>
          </a:p>
          <a:p>
            <a:pPr lvl="3"/>
            <a:r>
              <a:rPr lang="es-ES" altLang="en-US" dirty="0"/>
              <a:t>Cuarto nivel</a:t>
            </a:r>
          </a:p>
          <a:p>
            <a:pPr lvl="4"/>
            <a:r>
              <a:rPr lang="es-ES" altLang="en-US" dirty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cbseacademic.nic.in/web_material/CurriculumMain26/SrSec/Curriculum_SrSec_2025-26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bseacademic.nic.in/skill-education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bseacademic.nic.in/web_material/skilledu/Compendium-2022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itunes.apple.com/in/app/edmatix-parents-app/id1460578434?mt=8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913" y="1154113"/>
            <a:ext cx="6477000" cy="4584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5400" b="1" kern="1200" cap="none" spc="0" normalizeH="0" baseline="0" noProof="0" dirty="0"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Parents </a:t>
            </a: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5400" b="1" kern="1200" cap="none" spc="0" normalizeH="0" baseline="0" noProof="0" dirty="0"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Orientation Program</a:t>
            </a: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4400" b="1" kern="1200" cap="none" spc="0" normalizeH="0" baseline="0" noProof="0" dirty="0">
                <a:solidFill>
                  <a:srgbClr val="8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2026 -27</a:t>
            </a: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4400" b="1" kern="1200" cap="none" spc="0" normalizeH="0" baseline="0" noProof="0" dirty="0" smtClean="0">
                <a:solidFill>
                  <a:schemeClr val="accent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Class</a:t>
            </a:r>
            <a:r>
              <a:rPr kumimoji="0" lang="en-US" sz="4400" b="1" kern="1200" cap="none" spc="0" normalizeH="0" noProof="0" dirty="0" smtClean="0">
                <a:solidFill>
                  <a:schemeClr val="accent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 - 11,12</a:t>
            </a:r>
            <a:endParaRPr kumimoji="0" lang="en-US" sz="4400" b="1" kern="1200" cap="none" spc="0" normalizeH="0" baseline="0" noProof="0" dirty="0">
              <a:solidFill>
                <a:schemeClr val="accent6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lgerian" panose="04020705040A02060702" pitchFamily="82" charset="0"/>
              <a:ea typeface="+mn-ea"/>
              <a:cs typeface="Arial" panose="020B0604020202020204" pitchFamily="34" charset="0"/>
            </a:endParaRP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400" b="1" kern="1200" cap="none" spc="0" normalizeH="0" baseline="0" noProof="0" dirty="0">
                <a:solidFill>
                  <a:schemeClr val="accent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Zee HIGH </a:t>
            </a:r>
            <a:r>
              <a:rPr kumimoji="0" lang="en-US" sz="2400" b="1" kern="1200" cap="none" spc="0" normalizeH="0" baseline="0" noProof="0" dirty="0" err="1">
                <a:solidFill>
                  <a:schemeClr val="accent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SCHOOL</a:t>
            </a:r>
            <a:r>
              <a:rPr kumimoji="0" lang="en-US" b="1" kern="1200" cap="none" spc="0" normalizeH="0" baseline="0" noProof="0" dirty="0" err="1">
                <a:solidFill>
                  <a:schemeClr val="accent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,Hayathnagar</a:t>
            </a:r>
            <a:r>
              <a:rPr kumimoji="0" lang="en-US" b="1" kern="1200" cap="none" spc="0" normalizeH="0" baseline="0" noProof="0" dirty="0">
                <a:solidFill>
                  <a:schemeClr val="accent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 CAMPUS</a:t>
            </a: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endParaRPr kumimoji="0" lang="en-US" kern="1200" cap="none" spc="0" normalizeH="0" baseline="0" noProof="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5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13" y="42863"/>
            <a:ext cx="1092200" cy="1196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850" y="106363"/>
            <a:ext cx="1223963" cy="1228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67544" y="620689"/>
          <a:ext cx="8136905" cy="5405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0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6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0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453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SUBJECT</a:t>
                      </a: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 CLASS  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XI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CLASS  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XII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5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3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English</a:t>
                      </a: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Mrs</a:t>
                      </a:r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Mehnaaz</a:t>
                      </a:r>
                    </a:p>
                    <a:p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3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Mrs</a:t>
                      </a:r>
                      <a:r>
                        <a:rPr lang="en-US" sz="13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</a:t>
                      </a:r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Mehnaaz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300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MATH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</a:t>
                      </a:r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Raghunath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</a:t>
                      </a:r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Raghunath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939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Physics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Sowmya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Sowmya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983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Chemistry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Anita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Anita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Biology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3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3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Dhanalakshmi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3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3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Dhanalakshmi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656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Accountancy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Bhargavi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Bhargavi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2557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Business Studies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Bhargavi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</a:t>
                      </a:r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Mahender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Economics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</a:t>
                      </a:r>
                      <a:r>
                        <a:rPr lang="en-US" sz="13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3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Mahender</a:t>
                      </a:r>
                      <a:endParaRPr lang="en-US" sz="13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</a:t>
                      </a:r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Mahender</a:t>
                      </a:r>
                      <a:endParaRPr lang="en-US" sz="13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3813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IT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Pallavi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Pallavi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07203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 E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</a:t>
                      </a:r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Sudhakar &amp; Mrs srividya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</a:t>
                      </a:r>
                      <a:r>
                        <a:rPr lang="en-US" sz="13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Sudhakar</a:t>
                      </a:r>
                      <a:endParaRPr lang="en-US" sz="13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1" marR="9142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459" y="0"/>
          <a:ext cx="9126540" cy="68751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6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27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218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ZEE HIGH SCHOOL, HAYATHNAGAR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206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Class :    XI                                                                                        Year Plan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2026-27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623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Sub:   Mathematics                                                                  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Teacher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: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200" u="none" strike="noStrike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Raghunath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Rao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47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S.N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MONTH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IIT Syllabus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8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June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Sets, Relations &amp; Functions </a:t>
                      </a:r>
                      <a:b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Complex Numbers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Sets, Relations , Complex Numbers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July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Complex Numbers</a:t>
                      </a:r>
                      <a:b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Limits</a:t>
                      </a:r>
                      <a:b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Straight Lines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Limits, Complex numbers, Straight Lines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5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August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Comic Sections</a:t>
                      </a:r>
                      <a:b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Trignometry</a:t>
                      </a:r>
                      <a:b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Derivatives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Comic, </a:t>
                      </a:r>
                      <a:r>
                        <a:rPr lang="en-US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Trignometry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Limits (2)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8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September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Derivatives</a:t>
                      </a:r>
                      <a:b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Continuity &amp; Differentiability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Derivatives,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Continuity, Differentiability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68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October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3-D, 2-D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3-D, 2-D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68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Statistics,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Sequences 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&amp;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Series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Linear Equations in 2 Variables Straight lines ( 2nd Level 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Statistics, </a:t>
                      </a:r>
                      <a:r>
                        <a:rPr lang="en-US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Sequense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&amp;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Series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Linear Equations in 2 Variables Straight lines ( 2nd Level 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68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Determinants Application of Derivatives, Probability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Determinants Application of Derivatives, Probability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68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January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Revision</a:t>
                      </a:r>
                      <a:endParaRPr lang="en-IN" b="1" dirty="0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85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February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Annual Exams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288" y="28575"/>
          <a:ext cx="9129712" cy="68294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8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5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4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19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642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ZEE HIGH SCHOOL, HAYATHNAGAR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205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Class :    XI                                                                                       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Year Plan 2026-27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205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Sub:  Physics                                                                               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Teacher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:  </a:t>
                      </a:r>
                      <a:r>
                        <a:rPr lang="en-US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Sowmya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Lakshmi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5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S.N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MONTH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IIT Syllabus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June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Unit-I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Physical 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Quantities and Measurements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Unit-I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Physical 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Quantities and Measurements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9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July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Unit-II Motion in a Straight Line </a:t>
                      </a:r>
                      <a:b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Motion in a Plane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Unit-II Motion in a Straight Line </a:t>
                      </a:r>
                      <a:b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Motion in a Plane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August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Unit-III Laws of Motion</a:t>
                      </a:r>
                      <a:b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Unit-IV Work, Power Energy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Unit-III Laws of Motion</a:t>
                      </a:r>
                      <a:b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Unit-IV Work, Power Energy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35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September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Unit- V Motion of System of Particles and Rigid Body</a:t>
                      </a:r>
                      <a:b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Unit-VI Gravitation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Unit- V Motion of System of Particles and Rigid Body</a:t>
                      </a:r>
                      <a:b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Unit-VI Gravitation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37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October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Unit-VII Mechanical 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Properties of Solids &amp; Fluids, Thermal Properties of Matter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Unit-VII Mechanical 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Properties of Solids &amp; Fluids, Thermal Properties of Matter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52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Unit-IX </a:t>
                      </a:r>
                      <a:r>
                        <a:rPr lang="en-US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Behaviour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of Gases &amp; Kinetic Theory (</a:t>
                      </a:r>
                      <a:r>
                        <a:rPr lang="en-US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Cont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Unit-IX </a:t>
                      </a:r>
                      <a:r>
                        <a:rPr lang="en-US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Behaviour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of Gases &amp; Kinetic Theory (</a:t>
                      </a:r>
                      <a:r>
                        <a:rPr lang="en-US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Cont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134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Unit- X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Oscillations, Unit-X Waves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Unit- X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Oscillations, Unit-X Waves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40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January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Revision</a:t>
                      </a:r>
                      <a:endParaRPr lang="en-IN" b="1" dirty="0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431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905" marR="4905" marT="49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February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Annual Exams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28575"/>
          <a:ext cx="9144000" cy="68294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3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475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ZEE HIGH SCHOOL, HAYATHNAGAR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296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Class :    XI                                                                                       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Year Plan 2026-27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197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Sub:  Chemistry                                                                                            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Teacher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:   </a:t>
                      </a:r>
                      <a:r>
                        <a:rPr lang="en-US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Anitha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4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S.N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MONTH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IIT Syllabus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June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Some basic Concepts of Chemistry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Some basic Concepts of Chemistry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5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July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Atomic Structure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Atomic Structure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3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August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Classification of Elements and Periodicity in Properties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Classification of Elements and Periodicity in Properties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3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September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Chemical Equilibrium and ionic equilibrium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Chemical Equilibrium and ionic equilibrium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34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October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Thermodynamics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Thermodynamics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27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Redox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Reactions, S-Block Elements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Redox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Reactions, S-Block Elements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00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Basic Principles in Organic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Chemistry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Hydrocarbons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Basic Principles in Organic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Chemistry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Hydrocarbons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85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January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Revision</a:t>
                      </a:r>
                      <a:endParaRPr lang="en-IN" b="1" dirty="0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973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February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Annual Exams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28575"/>
          <a:ext cx="9144000" cy="68294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3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475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ZEE HIGH SCHOOL, HAYATHNAGAR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296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Class :    XI                                                                                       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Year Plan 2026-27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197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Sub: 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B.S                                                                                             Teacher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: 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Mrs. </a:t>
                      </a:r>
                      <a:r>
                        <a:rPr lang="en-US" sz="1200" u="none" strike="noStrike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Bhargavi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4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S.N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MONTH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June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Business, Trade and Commerce, Forms of Business Organization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5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July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Private, Public, and Global Enterprises,</a:t>
                      </a:r>
                      <a:r>
                        <a:rPr lang="en-IN" sz="1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 </a:t>
                      </a:r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Business Services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3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August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Emerging Modes of Business, Social Responsibility of Business and Business Ethics</a:t>
                      </a:r>
                      <a:endParaRPr lang="en-IN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3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September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Formation of a Company, </a:t>
                      </a:r>
                      <a:endParaRPr lang="en-IN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34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October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Sources of Business Finance, MSME and Business Entrepreneurship</a:t>
                      </a:r>
                      <a:endParaRPr lang="en-IN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27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Internal Trade</a:t>
                      </a:r>
                      <a:endParaRPr lang="en-IN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00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International Business</a:t>
                      </a:r>
                      <a:endParaRPr lang="en-IN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85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January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Revision</a:t>
                      </a:r>
                      <a:endParaRPr lang="en-IN" b="1" dirty="0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973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February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Annual Exams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28575"/>
          <a:ext cx="9144000" cy="70746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3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475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ZEE HIGH SCHOOL, HAYATHNAGAR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296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Class :    XI                                                                                        Year Plan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2025-26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197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Sub: 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Economics                                                                                             Teacher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: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Mr. </a:t>
                      </a:r>
                      <a:r>
                        <a:rPr lang="en-US" sz="1200" u="none" strike="noStrike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Mahendar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4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S.N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MONTH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June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National Income and Related Aggregates,</a:t>
                      </a:r>
                      <a:r>
                        <a:rPr lang="en-US" sz="1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 </a:t>
                      </a:r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Monetary Policy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5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July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Government Budget,</a:t>
                      </a:r>
                      <a:r>
                        <a:rPr lang="en-IN" sz="1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 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Balance of Payments and Exchange Rate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3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August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Microeconomics: Introduction,</a:t>
                      </a:r>
                      <a:r>
                        <a:rPr lang="en-IN" sz="1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 </a:t>
                      </a:r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Consumer's Equilibrium and Demand</a:t>
                      </a:r>
                    </a:p>
                    <a:p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3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September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Producer </a:t>
                      </a:r>
                      <a:r>
                        <a:rPr lang="en-IN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Behavior</a:t>
                      </a:r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 and </a:t>
                      </a:r>
                      <a:r>
                        <a:rPr lang="en-IN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Suppl</a:t>
                      </a:r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,</a:t>
                      </a:r>
                      <a:r>
                        <a:rPr lang="en-IN" sz="1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 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Forms of Market and Price Determination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34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October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Statistics for Economics, 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National Income and Related Aggregates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27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Money and Banking, Government Budget, Consumer Equilibrium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00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Supply and Demand, Forms of Market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85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January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Revision</a:t>
                      </a:r>
                      <a:endParaRPr lang="en-IN" b="1" dirty="0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973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February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Annual Exams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28575"/>
          <a:ext cx="9144000" cy="68294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3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475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ZEE HIGH SCHOOL, HAYATHNAGAR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296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Class :    XI                                                                                        Year Plan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2025-26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197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Sub: 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Accountancy                                                                                             Teacher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:   </a:t>
                      </a:r>
                      <a:r>
                        <a:rPr lang="en-US" sz="1200" u="none" strike="noStrike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Bhargavi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4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S.N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MONTH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June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Financial Accounting,</a:t>
                      </a:r>
                      <a:r>
                        <a:rPr lang="en-IN" sz="1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 </a:t>
                      </a:r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Theoretical Framework, Accounting Process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5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July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Financial Accounting 2, 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Financial Statements of Sole Proprietorship,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3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August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Computers in Accounting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3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September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Project Work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34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October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Introduction to Accounting, Basic Accounting Terms, Accounting Equation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27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Accounting Standards, IFRS (International Financial Reporting Standards), Financial Statements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00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Incomplete Records,</a:t>
                      </a:r>
                      <a:r>
                        <a:rPr lang="en-IN" sz="1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 </a:t>
                      </a:r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Computers in Accounting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85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January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Revision</a:t>
                      </a:r>
                      <a:endParaRPr lang="en-IN" b="1" dirty="0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973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February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Annual Exams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28575"/>
          <a:ext cx="9144000" cy="68294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3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475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ZEE HIGH SCHOOL, HAYATHNAGAR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296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Class :    XI                                                                                        Year Plan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2025-26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197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Sub: 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Physical</a:t>
                      </a:r>
                      <a:r>
                        <a:rPr lang="en-US" sz="12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Education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                                                                               Teacher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:   </a:t>
                      </a:r>
                      <a:r>
                        <a:rPr lang="en-US" sz="1200" u="none" strike="noStrike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Sudhakar &amp; Srividya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4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S.N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MONTH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June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Changing Trends &amp; Career in Physical Education, </a:t>
                      </a:r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Olympic Value Education, Yoga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5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July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Physical Education &amp; Sports for CWSN, Physical Fitness, 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3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August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Test, Measurements &amp; Evaluation, 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Fundamentals of Anatomy and Physiology in Sports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3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September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Fundamentals of Kinesiology and Biomechanics in Sports</a:t>
                      </a:r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, 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34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October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 Psychology and Sports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27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Training &amp; Doping in Sports: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00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Wellness, and Lifestyle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85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January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Revision</a:t>
                      </a:r>
                      <a:endParaRPr lang="en-IN" b="1" dirty="0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973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February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Annual Exams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28575"/>
          <a:ext cx="9144000" cy="70137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3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475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ZEE HIGH SCHOOL, HAYATHNAGAR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296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Class :    XI                                                                                        Year Plan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2025-26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197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Sub: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Computer</a:t>
                      </a:r>
                      <a:r>
                        <a:rPr lang="en-US" sz="12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Science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                                                                                        Teacher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:  </a:t>
                      </a:r>
                      <a:r>
                        <a:rPr lang="en-US" sz="1200" u="none" strike="noStrike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Pallavi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4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S.N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MONTH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June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Basic Computer Organization, Types of Software, Operating Systems (OS)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5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July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Boolean Logic and Number Systems, </a:t>
                      </a:r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Encoding Schemes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3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August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Computational Thinking and Programming, Introduction to Problem Solving, Python Programming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3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September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Python Programming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34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October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Society, Law, and Ethics, Data Protection,</a:t>
                      </a:r>
                      <a:r>
                        <a:rPr lang="en-IN" sz="1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 </a:t>
                      </a:r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Cyber Crime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27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Digital Footprints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00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Digital Society and Netiquette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85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January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Revision</a:t>
                      </a:r>
                      <a:endParaRPr lang="en-IN" b="1" dirty="0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973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February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Annual Exams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28575"/>
          <a:ext cx="9144000" cy="70215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3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475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ZEE HIGH SCHOOL, HAYATHNAGAR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296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Class :    XI                                                                                        Year Plan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2025-26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234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Sub: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English                                                                                            Teacher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:  </a:t>
                      </a:r>
                      <a:r>
                        <a:rPr lang="en-US" sz="1200" u="none" strike="noStrike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Mehnaaz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4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S.N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MONTH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June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Hornbill (Prose and Poetry), 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The Portrait of a Lady, 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5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July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A Photograph, 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We're Not Afraid to Die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3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August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Discovering Tut: The Saga Continues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3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September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Snapshots (Reader Book with Short Stories)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34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October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Elective Course (Woven Words), 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Includes short stories, poetry, and essays </a:t>
                      </a:r>
                    </a:p>
                    <a:p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27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Reading Skills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00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December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Writing Skills, Grammar</a:t>
                      </a:r>
                      <a:endParaRPr lang="en-IN" b="0" dirty="0"/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85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January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Revision</a:t>
                      </a:r>
                      <a:endParaRPr lang="en-IN" b="1" dirty="0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973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521" marR="5521" marT="5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February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Annual Exams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5412" marR="5412" marT="54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888"/>
            <a:ext cx="9144000" cy="5102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1;p19"/>
          <p:cNvSpPr txBox="1"/>
          <p:nvPr/>
        </p:nvSpPr>
        <p:spPr>
          <a:xfrm>
            <a:off x="1459495" y="3200644"/>
            <a:ext cx="633400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r>
              <a:rPr lang="en-US" sz="1800" b="0" i="0" u="sng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  <a:hlinkClick r:id="rId2"/>
              </a:rPr>
              <a:t>https://cbseacademic.nic.in/web_material/CurriculumMain26/SrSec/Curriculum_SrSec_2025-26.pdf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sng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  <a:hlinkClick r:id="rId2"/>
            </a:endParaRPr>
          </a:p>
        </p:txBody>
      </p:sp>
      <p:sp>
        <p:nvSpPr>
          <p:cNvPr id="5" name="Google Shape;232;p19"/>
          <p:cNvSpPr txBox="1"/>
          <p:nvPr/>
        </p:nvSpPr>
        <p:spPr>
          <a:xfrm>
            <a:off x="1710259" y="1352233"/>
            <a:ext cx="5832475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0BDB"/>
              </a:buClr>
              <a:buSzPts val="2400"/>
              <a:buFont typeface="Algerian" panose="04020705040A02060702"/>
              <a:buNone/>
            </a:pPr>
            <a:r>
              <a:rPr lang="en-US" sz="2600" b="0" i="0" u="none" dirty="0">
                <a:solidFill>
                  <a:schemeClr val="tx1"/>
                </a:solidFill>
                <a:latin typeface="Algerian" panose="04020705040A02060702"/>
                <a:ea typeface="Algerian" panose="04020705040A02060702"/>
                <a:cs typeface="Algerian" panose="04020705040A02060702"/>
                <a:sym typeface="Algerian" panose="04020705040A02060702"/>
              </a:rPr>
              <a:t>LIST OF SUBJECTS OFFERED BY CBSE </a:t>
            </a:r>
            <a:endParaRPr sz="2600" dirty="0">
              <a:solidFill>
                <a:schemeClr val="tx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0BDB"/>
              </a:buClr>
              <a:buSzPts val="2400"/>
              <a:buFont typeface="Algerian" panose="04020705040A02060702"/>
              <a:buNone/>
            </a:pPr>
            <a:r>
              <a:rPr lang="en-US" sz="2600" b="0" i="0" u="none" dirty="0">
                <a:solidFill>
                  <a:schemeClr val="tx1"/>
                </a:solidFill>
                <a:latin typeface="Algerian" panose="04020705040A02060702"/>
                <a:ea typeface="Algerian" panose="04020705040A02060702"/>
                <a:cs typeface="Algerian" panose="04020705040A02060702"/>
                <a:sym typeface="Algerian" panose="04020705040A02060702"/>
              </a:rPr>
              <a:t>FOR </a:t>
            </a:r>
            <a:endParaRPr sz="2600" dirty="0">
              <a:solidFill>
                <a:schemeClr val="tx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0BDB"/>
              </a:buClr>
              <a:buSzPts val="2400"/>
              <a:buFont typeface="Algerian" panose="04020705040A02060702"/>
              <a:buNone/>
            </a:pPr>
            <a:r>
              <a:rPr lang="en-US" sz="2600" b="0" i="0" u="none" dirty="0">
                <a:solidFill>
                  <a:schemeClr val="tx1"/>
                </a:solidFill>
                <a:latin typeface="Algerian" panose="04020705040A02060702"/>
                <a:ea typeface="Algerian" panose="04020705040A02060702"/>
                <a:cs typeface="Algerian" panose="04020705040A02060702"/>
                <a:sym typeface="Algerian" panose="04020705040A02060702"/>
              </a:rPr>
              <a:t>SENIOR SECONDARY SCHOOL</a:t>
            </a:r>
            <a:endParaRPr sz="2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7"/>
          <p:cNvSpPr txBox="1"/>
          <p:nvPr/>
        </p:nvSpPr>
        <p:spPr>
          <a:xfrm>
            <a:off x="827087" y="1947326"/>
            <a:ext cx="7416800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</a:pPr>
            <a:r>
              <a:rPr lang="en-US" sz="1600" b="0" i="0" u="none" dirty="0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rPr>
              <a:t>Skill education equips students with practical skills for specific trades or occupations</a:t>
            </a:r>
            <a:r>
              <a:rPr lang="en-US" sz="1600" b="0" i="0" u="none" dirty="0" smtClean="0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rPr>
              <a:t>.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</a:pPr>
            <a:r>
              <a:rPr lang="en-US" sz="1600" b="0" i="0" u="none" dirty="0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rPr>
              <a:t>The CBSE empowers students by offering a curriculum focused on life and employability skills, with 19 skill subjects at the secondary level and 39 at the senior secondary level. </a:t>
            </a:r>
            <a:endParaRPr sz="1600" b="0" i="0" u="none" dirty="0">
              <a:solidFill>
                <a:schemeClr val="dk1"/>
              </a:solidFill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</a:pPr>
            <a:r>
              <a:rPr lang="en-US" sz="1600" b="0" i="0" u="none" dirty="0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rPr>
              <a:t>This initiative helps students enhance their abilities and explore diverse career opportunities</a:t>
            </a:r>
            <a:r>
              <a:rPr lang="en-US" sz="1600" b="0" i="0" u="none" dirty="0" smtClean="0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rPr>
              <a:t>.</a:t>
            </a:r>
            <a:endParaRPr sz="1600" b="0" i="0" u="none" dirty="0">
              <a:solidFill>
                <a:schemeClr val="dk1"/>
              </a:solidFill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</a:pPr>
            <a:r>
              <a:rPr lang="en-US" sz="1600" b="1" i="0" u="none" dirty="0">
                <a:solidFill>
                  <a:srgbClr val="FF0000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rPr>
              <a:t>It also acts as a backup for a student who underperforms in one of their core subjects, the 6</a:t>
            </a:r>
            <a:r>
              <a:rPr lang="en-US" sz="1600" b="1" i="0" u="none" baseline="30000" dirty="0">
                <a:solidFill>
                  <a:srgbClr val="FF0000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rPr>
              <a:t>th</a:t>
            </a:r>
            <a:r>
              <a:rPr lang="en-US" sz="1600" b="1" i="0" u="none" dirty="0">
                <a:solidFill>
                  <a:srgbClr val="FF0000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rPr>
              <a:t> subject can replace the lowest scoring marks</a:t>
            </a:r>
            <a:r>
              <a:rPr lang="en-US" sz="1600" b="1" i="0" u="none" dirty="0" smtClean="0">
                <a:solidFill>
                  <a:srgbClr val="FF0000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rPr>
              <a:t>.</a:t>
            </a:r>
            <a:endParaRPr sz="1600" b="1" i="0" u="none" dirty="0">
              <a:solidFill>
                <a:srgbClr val="FF0000"/>
              </a:solidFill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</a:pPr>
            <a:r>
              <a:rPr lang="en-US" sz="1600" b="0" i="0" u="none" dirty="0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rPr>
              <a:t>Under Co-Scholastic activities, students opting skill subject shall be exempted from Work Education</a:t>
            </a:r>
            <a:r>
              <a:rPr lang="en-US" sz="1600" b="0" i="0" u="none" dirty="0" smtClean="0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rPr>
              <a:t>.</a:t>
            </a:r>
            <a:endParaRPr sz="2400" b="0" i="0" u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400" b="0" i="0" u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r>
              <a:rPr lang="en-US" sz="2400" b="0" i="0" u="sng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  <a:hlinkClick r:id="rId3"/>
              </a:rPr>
              <a:t>        https://cbseacademic.nic.in/skill-education.html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400" b="0" i="0" u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400" b="1" i="0" u="none" dirty="0">
              <a:solidFill>
                <a:schemeClr val="dk1"/>
              </a:solidFill>
              <a:latin typeface="Algerian" panose="04020705040A02060702"/>
              <a:ea typeface="Algerian" panose="04020705040A02060702"/>
              <a:cs typeface="Algerian" panose="04020705040A02060702"/>
              <a:sym typeface="Algerian" panose="04020705040A0206070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dirty="0">
              <a:solidFill>
                <a:schemeClr val="dk1"/>
              </a:solidFill>
              <a:latin typeface="Algerian" panose="04020705040A02060702"/>
              <a:ea typeface="Algerian" panose="04020705040A02060702"/>
              <a:cs typeface="Algerian" panose="04020705040A02060702"/>
              <a:sym typeface="Algerian" panose="04020705040A02060702"/>
            </a:endParaRPr>
          </a:p>
        </p:txBody>
      </p:sp>
      <p:sp>
        <p:nvSpPr>
          <p:cNvPr id="293" name="Google Shape;293;p27"/>
          <p:cNvSpPr txBox="1"/>
          <p:nvPr/>
        </p:nvSpPr>
        <p:spPr>
          <a:xfrm>
            <a:off x="549226" y="867947"/>
            <a:ext cx="78486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r>
              <a:rPr lang="en-US" sz="2800" i="0" u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i="0" u="none" dirty="0">
                <a:solidFill>
                  <a:schemeClr val="dk1"/>
                </a:solidFill>
                <a:latin typeface="Algerian" panose="04020705040A02060702"/>
                <a:ea typeface="Algerian" panose="04020705040A02060702"/>
                <a:cs typeface="Algerian" panose="04020705040A02060702"/>
                <a:sym typeface="Algerian" panose="04020705040A02060702"/>
              </a:rPr>
              <a:t>ADDITIONAL SUBJECT</a:t>
            </a:r>
            <a:r>
              <a:rPr lang="en-US" sz="2800" i="0" u="none" dirty="0" smtClean="0">
                <a:solidFill>
                  <a:schemeClr val="dk1"/>
                </a:solidFill>
                <a:latin typeface="Algerian" panose="04020705040A02060702"/>
                <a:ea typeface="Algerian" panose="04020705040A02060702"/>
                <a:cs typeface="Algerian" panose="04020705040A02060702"/>
                <a:sym typeface="Algerian" panose="04020705040A02060702"/>
              </a:rPr>
              <a:t>/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r>
              <a:rPr lang="en-US" sz="2800" i="0" u="none" dirty="0" smtClean="0">
                <a:solidFill>
                  <a:schemeClr val="dk1"/>
                </a:solidFill>
                <a:latin typeface="Algerian" panose="04020705040A02060702"/>
                <a:ea typeface="Algerian" panose="04020705040A02060702"/>
                <a:cs typeface="Algerian" panose="04020705040A02060702"/>
                <a:sym typeface="Algerian" panose="04020705040A02060702"/>
              </a:rPr>
              <a:t>SKILL </a:t>
            </a:r>
            <a:r>
              <a:rPr lang="en-US" sz="2800" i="0" u="none" dirty="0">
                <a:solidFill>
                  <a:schemeClr val="dk1"/>
                </a:solidFill>
                <a:latin typeface="Algerian" panose="04020705040A02060702"/>
                <a:ea typeface="Algerian" panose="04020705040A02060702"/>
                <a:cs typeface="Algerian" panose="04020705040A02060702"/>
                <a:sym typeface="Algerian" panose="04020705040A02060702"/>
              </a:rPr>
              <a:t>SUBJECT/6</a:t>
            </a:r>
            <a:r>
              <a:rPr lang="en-US" sz="2800" i="0" u="none" baseline="30000" dirty="0">
                <a:solidFill>
                  <a:schemeClr val="dk1"/>
                </a:solidFill>
                <a:latin typeface="Algerian" panose="04020705040A02060702"/>
                <a:ea typeface="Algerian" panose="04020705040A02060702"/>
                <a:cs typeface="Algerian" panose="04020705040A02060702"/>
                <a:sym typeface="Algerian" panose="04020705040A02060702"/>
              </a:rPr>
              <a:t>th</a:t>
            </a:r>
            <a:r>
              <a:rPr lang="en-US" sz="2800" i="0" u="none" dirty="0">
                <a:solidFill>
                  <a:schemeClr val="dk1"/>
                </a:solidFill>
                <a:latin typeface="Algerian" panose="04020705040A02060702"/>
                <a:ea typeface="Algerian" panose="04020705040A02060702"/>
                <a:cs typeface="Algerian" panose="04020705040A02060702"/>
                <a:sym typeface="Algerian" panose="04020705040A02060702"/>
              </a:rPr>
              <a:t> SUBJECT</a:t>
            </a:r>
            <a:endParaRPr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9"/>
          <p:cNvPicPr preferRelativeResize="0"/>
          <p:nvPr/>
        </p:nvPicPr>
        <p:blipFill rotWithShape="1">
          <a:blip r:embed="rId3"/>
          <a:stretch>
            <a:fillRect/>
          </a:stretch>
        </p:blipFill>
        <p:spPr>
          <a:xfrm>
            <a:off x="1422401" y="2253120"/>
            <a:ext cx="6508069" cy="2531831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9"/>
          <p:cNvSpPr txBox="1"/>
          <p:nvPr/>
        </p:nvSpPr>
        <p:spPr>
          <a:xfrm>
            <a:off x="1878013" y="1432184"/>
            <a:ext cx="5387975" cy="58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gerian" panose="04020705040A02060702"/>
              <a:buNone/>
            </a:pPr>
            <a:r>
              <a:rPr lang="en-US" sz="3200" i="0" u="none" dirty="0">
                <a:solidFill>
                  <a:schemeClr val="dk1"/>
                </a:solidFill>
                <a:latin typeface="Algerian" panose="04020705040A02060702"/>
                <a:ea typeface="Algerian" panose="04020705040A02060702"/>
                <a:cs typeface="Algerian" panose="04020705040A02060702"/>
                <a:sym typeface="Algerian" panose="04020705040A02060702"/>
              </a:rPr>
              <a:t>Skill Subjects As Under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1"/>
          <p:cNvSpPr txBox="1">
            <a:spLocks noGrp="1"/>
          </p:cNvSpPr>
          <p:nvPr>
            <p:ph type="title"/>
          </p:nvPr>
        </p:nvSpPr>
        <p:spPr>
          <a:xfrm>
            <a:off x="457200" y="83734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lgerian" panose="04020705040A02060702"/>
              <a:buNone/>
            </a:pPr>
            <a:r>
              <a:rPr lang="en-US" sz="4400" b="0" i="0" u="none" dirty="0">
                <a:solidFill>
                  <a:schemeClr val="dk2"/>
                </a:solidFill>
                <a:latin typeface="Algerian" panose="04020705040A02060702"/>
                <a:ea typeface="Algerian" panose="04020705040A02060702"/>
                <a:cs typeface="Algerian" panose="04020705040A02060702"/>
                <a:sym typeface="Algerian" panose="04020705040A02060702"/>
              </a:rPr>
              <a:t>Marking Scheme</a:t>
            </a:r>
          </a:p>
        </p:txBody>
      </p:sp>
      <p:pic>
        <p:nvPicPr>
          <p:cNvPr id="246" name="Google Shape;246;p21"/>
          <p:cNvPicPr preferRelativeResize="0"/>
          <p:nvPr/>
        </p:nvPicPr>
        <p:blipFill rotWithShape="1">
          <a:blip r:embed="rId3"/>
          <a:stretch>
            <a:fillRect/>
          </a:stretch>
        </p:blipFill>
        <p:spPr>
          <a:xfrm>
            <a:off x="447264" y="2011680"/>
            <a:ext cx="8162925" cy="325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339725" y="333375"/>
            <a:ext cx="81930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Verdana" panose="020B0604030504040204" pitchFamily="34" charset="0"/>
              </a:rPr>
              <a:t>ASSESSMENT STRUCTURE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Verdana" panose="020B0604030504040204" pitchFamily="34" charset="0"/>
              </a:rPr>
              <a:t>Grade XI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 b="1">
              <a:latin typeface="Verdana" panose="020B060403050404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11188" y="1557338"/>
          <a:ext cx="4032250" cy="3903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0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2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COMMERCE &amp; SCIENCE STREAM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56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Unit Test</a:t>
                      </a:r>
                      <a:r>
                        <a:rPr lang="en-US" sz="1800" b="0" baseline="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US" sz="1800" b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lang="en-US" sz="1800" b="0" baseline="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Marks</a:t>
                      </a:r>
                      <a:endParaRPr lang="en-US" sz="1800" b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56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Unit Test</a:t>
                      </a:r>
                      <a:r>
                        <a:rPr lang="en-US" sz="1800" b="0" baseline="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US" sz="1800" b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30 Marks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Unit Test</a:t>
                      </a:r>
                      <a:r>
                        <a:rPr lang="en-US" sz="1800" b="0" baseline="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3</a:t>
                      </a:r>
                      <a:endParaRPr lang="en-US" sz="1800" b="0" dirty="0" smtClean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800" b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30 Marks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396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Term 1</a:t>
                      </a:r>
                      <a:endParaRPr lang="en-US" sz="1800" b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20M(</a:t>
                      </a:r>
                      <a:r>
                        <a:rPr lang="en-US" sz="1800" b="0" dirty="0" err="1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Practicals</a:t>
                      </a:r>
                      <a:r>
                        <a:rPr lang="en-US" sz="1800" b="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sz="1800" b="0" baseline="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b="0" baseline="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+ </a:t>
                      </a:r>
                    </a:p>
                    <a:p>
                      <a:pPr algn="ctr"/>
                      <a:r>
                        <a:rPr lang="en-US" sz="1800" b="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80M</a:t>
                      </a:r>
                      <a:r>
                        <a:rPr lang="en-US" sz="1800" b="0" baseline="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(Theory)</a:t>
                      </a:r>
                      <a:endParaRPr lang="en-US" sz="1800" b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51923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Term 2</a:t>
                      </a:r>
                      <a:endParaRPr lang="en-US" sz="1800" b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20M(</a:t>
                      </a:r>
                      <a:r>
                        <a:rPr lang="en-US" sz="1800" b="0" dirty="0" err="1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Practicals</a:t>
                      </a:r>
                      <a:r>
                        <a:rPr lang="en-US" sz="1800" b="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sz="1800" b="0" baseline="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b="0" baseline="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+ </a:t>
                      </a:r>
                    </a:p>
                    <a:p>
                      <a:pPr algn="ctr"/>
                      <a:r>
                        <a:rPr lang="en-US" sz="1800" b="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80M</a:t>
                      </a:r>
                      <a:r>
                        <a:rPr lang="en-US" sz="1800" b="0" baseline="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(Theory)</a:t>
                      </a:r>
                      <a:endParaRPr lang="en-US" sz="1800" b="0" dirty="0" smtClean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800" b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932040" y="1557339"/>
          <a:ext cx="3888432" cy="3903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2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6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3503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FINAL REPORT CARD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9" marR="91429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041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Quarterly Exam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100 M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9" marR="91429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Half Yearly Exam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100 M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9" marR="91429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Annual 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Exam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100M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9" marR="91429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4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Consolidation of 3</a:t>
                      </a:r>
                      <a:r>
                        <a:rPr lang="en-US" sz="1800" baseline="0" dirty="0" smtClean="0"/>
                        <a:t> UT Marks of </a:t>
                      </a:r>
                      <a:r>
                        <a:rPr lang="en-US" sz="1800" baseline="0" smtClean="0"/>
                        <a:t>each subject</a:t>
                      </a:r>
                      <a:endParaRPr lang="en-US" sz="1800" dirty="0"/>
                    </a:p>
                  </a:txBody>
                  <a:tcPr marL="91429" marR="91429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Term 1</a:t>
                      </a:r>
                    </a:p>
                    <a:p>
                      <a:r>
                        <a:rPr lang="en-US" sz="1800" dirty="0" smtClean="0"/>
                        <a:t>Marks scored in each subject</a:t>
                      </a:r>
                      <a:endParaRPr lang="en-US" sz="1800" dirty="0"/>
                    </a:p>
                  </a:txBody>
                  <a:tcPr marL="91429" marR="91429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Term 2</a:t>
                      </a:r>
                    </a:p>
                    <a:p>
                      <a:r>
                        <a:rPr lang="en-US" sz="1800" dirty="0" smtClean="0"/>
                        <a:t>Marks scored in each subject</a:t>
                      </a:r>
                      <a:endParaRPr lang="en-US" sz="1800" dirty="0"/>
                    </a:p>
                  </a:txBody>
                  <a:tcPr marL="91429" marR="91429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1"/>
          <p:cNvSpPr txBox="1">
            <a:spLocks noGrp="1"/>
          </p:cNvSpPr>
          <p:nvPr>
            <p:ph type="title"/>
          </p:nvPr>
        </p:nvSpPr>
        <p:spPr>
          <a:xfrm>
            <a:off x="457200" y="1322387"/>
            <a:ext cx="82296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lgerian" panose="04020705040A02060702"/>
              <a:buNone/>
            </a:pPr>
            <a:r>
              <a:rPr lang="en-US" sz="3400" b="0" i="0" u="none" dirty="0">
                <a:solidFill>
                  <a:schemeClr val="dk2"/>
                </a:solidFill>
                <a:latin typeface="Algerian" panose="04020705040A02060702"/>
                <a:ea typeface="Algerian" panose="04020705040A02060702"/>
                <a:cs typeface="Algerian" panose="04020705040A02060702"/>
                <a:sym typeface="Algerian" panose="04020705040A02060702"/>
              </a:rPr>
              <a:t>Integrated curriculum</a:t>
            </a:r>
            <a:endParaRPr sz="3400"/>
          </a:p>
        </p:txBody>
      </p:sp>
      <p:sp>
        <p:nvSpPr>
          <p:cNvPr id="316" name="Google Shape;316;p31"/>
          <p:cNvSpPr txBox="1">
            <a:spLocks noGrp="1"/>
          </p:cNvSpPr>
          <p:nvPr>
            <p:ph type="body" idx="1"/>
          </p:nvPr>
        </p:nvSpPr>
        <p:spPr>
          <a:xfrm>
            <a:off x="457200" y="2351087"/>
            <a:ext cx="8229600" cy="344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000" b="0" i="0" u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An IIT-JEE and NEET integrated curriculum for Classes 11 and 12 combines school education with targeted preparation for JEE and NEET exams.</a:t>
            </a:r>
            <a:endParaRPr sz="2000"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000" b="0" i="0" u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000" b="0" i="0" u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This approach builds a strong foundation in core subjects while preparing students for competitive exams.</a:t>
            </a:r>
            <a:endParaRPr sz="2000"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000" b="0" i="0" u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000" b="0" i="0" u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At ZEE, we ensure students excel in both competitive exams and 12</a:t>
            </a:r>
            <a:r>
              <a:rPr lang="en-US" sz="2000" b="0" i="0" u="none" baseline="300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</a:t>
            </a:r>
            <a:r>
              <a:rPr lang="en-US" sz="2000" b="0" i="0" u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Board Exams.</a:t>
            </a:r>
            <a:endParaRPr sz="2000"/>
          </a:p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endParaRPr sz="2000" b="0" i="0" u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r>
              <a:rPr lang="en-US" sz="2000" b="0" i="0" u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  <a:endParaRPr sz="2000"/>
          </a:p>
          <a:p>
            <a:pPr marL="342900" marR="0" lvl="0" indent="-2032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endParaRPr sz="2000" b="0" i="0" u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33"/>
          <p:cNvPicPr preferRelativeResize="0"/>
          <p:nvPr/>
        </p:nvPicPr>
        <p:blipFill rotWithShape="1">
          <a:blip r:embed="rId3"/>
          <a:stretch>
            <a:fillRect/>
          </a:stretch>
        </p:blipFill>
        <p:spPr>
          <a:xfrm>
            <a:off x="1315475" y="1600194"/>
            <a:ext cx="6513050" cy="428625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3"/>
          <p:cNvSpPr txBox="1"/>
          <p:nvPr/>
        </p:nvSpPr>
        <p:spPr>
          <a:xfrm>
            <a:off x="2195512" y="835025"/>
            <a:ext cx="4897437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lgerian" panose="04020705040A02060702"/>
              <a:buNone/>
            </a:pPr>
            <a:r>
              <a:rPr lang="en-US" sz="3600" b="0" i="0" u="none" dirty="0">
                <a:solidFill>
                  <a:schemeClr val="dk1"/>
                </a:solidFill>
                <a:latin typeface="Algerian" panose="04020705040A02060702"/>
                <a:ea typeface="Algerian" panose="04020705040A02060702"/>
                <a:cs typeface="Algerian" panose="04020705040A02060702"/>
                <a:sym typeface="Algerian" panose="04020705040A02060702"/>
              </a:rPr>
              <a:t>PROVISIONS</a:t>
            </a:r>
            <a:endParaRPr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/>
          <p:nvPr/>
        </p:nvSpPr>
        <p:spPr>
          <a:xfrm>
            <a:off x="919163" y="908050"/>
            <a:ext cx="6629400" cy="95410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latin typeface="Algerian" panose="04020705040A02060702" pitchFamily="82" charset="0"/>
              </a:rPr>
              <a:t>Weekly Assessment for </a:t>
            </a:r>
            <a:r>
              <a:rPr lang="en-US" altLang="en-US" sz="2800" b="1" dirty="0" smtClean="0">
                <a:latin typeface="Algerian" panose="04020705040A02060702" pitchFamily="82" charset="0"/>
              </a:rPr>
              <a:t>classes 11 &amp; 12</a:t>
            </a:r>
            <a:endParaRPr lang="en-US" altLang="en-US" sz="2800" b="1" dirty="0">
              <a:latin typeface="Algerian" panose="04020705040A02060702" pitchFamily="82" charset="0"/>
            </a:endParaRPr>
          </a:p>
        </p:txBody>
      </p:sp>
      <p:sp>
        <p:nvSpPr>
          <p:cNvPr id="38915" name="TextBox 1"/>
          <p:cNvSpPr txBox="1"/>
          <p:nvPr/>
        </p:nvSpPr>
        <p:spPr>
          <a:xfrm>
            <a:off x="1282700" y="1773238"/>
            <a:ext cx="6265863" cy="4524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285750" lvl="0" indent="-285750">
              <a:spcBef>
                <a:spcPct val="0"/>
              </a:spcBef>
            </a:pPr>
            <a:r>
              <a:rPr lang="en-US" altLang="en-US" sz="2400" dirty="0">
                <a:latin typeface="Berlin Sans FB Demi" panose="020E0802020502020306" pitchFamily="34" charset="0"/>
              </a:rPr>
              <a:t>From </a:t>
            </a:r>
            <a:r>
              <a:rPr lang="en-US" altLang="en-US" sz="2400" dirty="0" smtClean="0">
                <a:latin typeface="Berlin Sans FB Demi" panose="020E0802020502020306" pitchFamily="34" charset="0"/>
              </a:rPr>
              <a:t>Tuesday </a:t>
            </a:r>
            <a:r>
              <a:rPr lang="en-US" altLang="en-US" sz="2400" dirty="0">
                <a:latin typeface="Berlin Sans FB Demi" panose="020E0802020502020306" pitchFamily="34" charset="0"/>
              </a:rPr>
              <a:t>to Friday between 8.30 am &amp; 9.00 a.m</a:t>
            </a:r>
          </a:p>
          <a:p>
            <a:pPr marL="285750" lvl="0" indent="-285750">
              <a:spcBef>
                <a:spcPct val="0"/>
              </a:spcBef>
            </a:pPr>
            <a:r>
              <a:rPr lang="en-US" altLang="en-US" sz="2400" dirty="0">
                <a:latin typeface="Berlin Sans FB Demi" panose="020E0802020502020306" pitchFamily="34" charset="0"/>
              </a:rPr>
              <a:t>A 20 M paper including MCQ &amp; Subjective Questions </a:t>
            </a:r>
          </a:p>
          <a:p>
            <a:pPr marL="285750" lvl="0" indent="-285750">
              <a:spcBef>
                <a:spcPct val="0"/>
              </a:spcBef>
            </a:pPr>
            <a:r>
              <a:rPr lang="en-US" altLang="en-US" sz="2400" dirty="0">
                <a:latin typeface="Berlin Sans FB Demi" panose="020E0802020502020306" pitchFamily="34" charset="0"/>
              </a:rPr>
              <a:t>Schedule with portion will be forwarded every weekend</a:t>
            </a:r>
          </a:p>
          <a:p>
            <a:pPr marL="285750" lvl="0" indent="-285750">
              <a:spcBef>
                <a:spcPct val="0"/>
              </a:spcBef>
            </a:pPr>
            <a:r>
              <a:rPr lang="en-US" altLang="en-US" sz="2400" dirty="0">
                <a:latin typeface="Berlin Sans FB Demi" panose="020E0802020502020306" pitchFamily="34" charset="0"/>
              </a:rPr>
              <a:t>Result will be released every fortnight</a:t>
            </a:r>
          </a:p>
          <a:p>
            <a:pPr marL="285750" lvl="0" indent="-285750">
              <a:spcBef>
                <a:spcPct val="0"/>
              </a:spcBef>
            </a:pPr>
            <a:r>
              <a:rPr lang="en-US" altLang="en-US" sz="2400" dirty="0">
                <a:latin typeface="Berlin Sans FB Demi" panose="020E0802020502020306" pitchFamily="34" charset="0"/>
              </a:rPr>
              <a:t>Need to check Zee High School Parent App powered by Edmatix for the same using the credentials</a:t>
            </a:r>
          </a:p>
          <a:p>
            <a:pPr marL="285750" lvl="0" indent="-285750">
              <a:spcBef>
                <a:spcPct val="0"/>
              </a:spcBef>
            </a:pPr>
            <a:r>
              <a:rPr lang="en-US" altLang="en-US" sz="2400" dirty="0">
                <a:latin typeface="Berlin Sans FB Demi" panose="020E0802020502020306" pitchFamily="34" charset="0"/>
              </a:rPr>
              <a:t>Username: Admission Number</a:t>
            </a:r>
          </a:p>
          <a:p>
            <a:pPr marL="285750" lvl="0" indent="-285750">
              <a:spcBef>
                <a:spcPct val="0"/>
              </a:spcBef>
            </a:pPr>
            <a:r>
              <a:rPr lang="en-US" altLang="en-US" sz="2400" dirty="0">
                <a:latin typeface="Berlin Sans FB Demi" panose="020E0802020502020306" pitchFamily="34" charset="0"/>
              </a:rPr>
              <a:t>Password: DOB of your ward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938213" y="404813"/>
            <a:ext cx="6629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lgerian" panose="04020705040A02060702" pitchFamily="82" charset="0"/>
              </a:rPr>
              <a:t>CUMULATIVE ASSESSMENT FOR MATH </a:t>
            </a:r>
            <a:r>
              <a:rPr lang="en-US" altLang="en-US" sz="2800" b="1" dirty="0" smtClean="0">
                <a:latin typeface="Algerian" panose="04020705040A02060702" pitchFamily="82" charset="0"/>
              </a:rPr>
              <a:t>And </a:t>
            </a:r>
            <a:r>
              <a:rPr lang="en-US" altLang="en-US" sz="2800" b="1" dirty="0">
                <a:latin typeface="Algerian" panose="04020705040A02060702" pitchFamily="82" charset="0"/>
              </a:rPr>
              <a:t>SCIENCES Of </a:t>
            </a:r>
            <a:r>
              <a:rPr lang="en-US" altLang="en-US" sz="2800" b="1" dirty="0" smtClean="0">
                <a:latin typeface="Algerian" panose="04020705040A02060702" pitchFamily="82" charset="0"/>
              </a:rPr>
              <a:t>class 11 &amp; 12</a:t>
            </a:r>
            <a:endParaRPr lang="en-US" altLang="en-US" sz="2800" b="1" dirty="0">
              <a:latin typeface="Algerian" panose="04020705040A02060702" pitchFamily="82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301750" y="1484313"/>
            <a:ext cx="6265863" cy="481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900" dirty="0">
                <a:latin typeface="Berlin Sans FB Demi" panose="020E0802020502020306" pitchFamily="34" charset="0"/>
              </a:rPr>
              <a:t>Will be held on Friday in the fourth week of a month. </a:t>
            </a:r>
          </a:p>
          <a:p>
            <a:pPr>
              <a:spcBef>
                <a:spcPct val="0"/>
              </a:spcBef>
            </a:pPr>
            <a:r>
              <a:rPr lang="en-US" altLang="en-US" sz="1900" dirty="0">
                <a:latin typeface="Berlin Sans FB Demi" panose="020E0802020502020306" pitchFamily="34" charset="0"/>
              </a:rPr>
              <a:t>For MPC &amp; </a:t>
            </a:r>
            <a:r>
              <a:rPr lang="en-US" altLang="en-US" sz="1900" dirty="0" err="1">
                <a:latin typeface="Berlin Sans FB Demi" panose="020E0802020502020306" pitchFamily="34" charset="0"/>
              </a:rPr>
              <a:t>BiPC</a:t>
            </a:r>
            <a:r>
              <a:rPr lang="en-US" altLang="en-US" sz="1900" dirty="0">
                <a:latin typeface="Berlin Sans FB Demi" panose="020E0802020502020306" pitchFamily="34" charset="0"/>
              </a:rPr>
              <a:t> stream, the paper includes 25 MCQ each from Math/Biology, Physics, Chemistry. Thus the maximum marks allotted for the Cumulative Test is 75 with a duration of 1 &amp; 1/2 hr. </a:t>
            </a:r>
          </a:p>
          <a:p>
            <a:pPr>
              <a:spcBef>
                <a:spcPct val="0"/>
              </a:spcBef>
            </a:pPr>
            <a:r>
              <a:rPr lang="en-US" altLang="en-US" sz="1900" dirty="0">
                <a:latin typeface="Berlin Sans FB Demi" panose="020E0802020502020306" pitchFamily="34" charset="0"/>
              </a:rPr>
              <a:t>For MBiPC stream, the paper includes 25 MCQ each from Math, Biology, Physics, Chemistry. Thus the maximum marks allotted for the Cumulative Test is 100 with a duration of 2 </a:t>
            </a:r>
            <a:r>
              <a:rPr lang="en-US" altLang="en-US" sz="1900" dirty="0" err="1">
                <a:latin typeface="Berlin Sans FB Demi" panose="020E0802020502020306" pitchFamily="34" charset="0"/>
              </a:rPr>
              <a:t>hrs</a:t>
            </a:r>
            <a:endParaRPr lang="en-US" altLang="en-US" sz="1900" dirty="0">
              <a:latin typeface="Berlin Sans FB Demi" panose="020E0802020502020306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900" dirty="0">
                <a:latin typeface="Berlin Sans FB Demi" panose="020E0802020502020306" pitchFamily="34" charset="0"/>
              </a:rPr>
              <a:t>Schedule with portion will be forwarded</a:t>
            </a:r>
          </a:p>
          <a:p>
            <a:pPr>
              <a:spcBef>
                <a:spcPct val="0"/>
              </a:spcBef>
            </a:pPr>
            <a:r>
              <a:rPr lang="en-US" altLang="en-US" sz="1900" dirty="0">
                <a:latin typeface="Berlin Sans FB Demi" panose="020E0802020502020306" pitchFamily="34" charset="0"/>
              </a:rPr>
              <a:t>Result will be released in a week.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latin typeface="Berlin Sans FB Demi" panose="020E0802020502020306" pitchFamily="34" charset="0"/>
              </a:rPr>
              <a:t>Need to check Zee High School Parent App powered by </a:t>
            </a:r>
            <a:r>
              <a:rPr lang="en-US" altLang="en-US" sz="2000" dirty="0" err="1">
                <a:latin typeface="Berlin Sans FB Demi" panose="020E0802020502020306" pitchFamily="34" charset="0"/>
              </a:rPr>
              <a:t>Edmatix</a:t>
            </a:r>
            <a:r>
              <a:rPr lang="en-US" altLang="en-US" sz="2000" dirty="0">
                <a:latin typeface="Berlin Sans FB Demi" panose="020E0802020502020306" pitchFamily="34" charset="0"/>
              </a:rPr>
              <a:t> for the same using the credentials</a:t>
            </a:r>
          </a:p>
          <a:p>
            <a:pPr>
              <a:spcBef>
                <a:spcPct val="0"/>
              </a:spcBef>
            </a:pPr>
            <a:r>
              <a:rPr lang="en-US" altLang="en-US" sz="1900" dirty="0" smtClean="0">
                <a:latin typeface="Berlin Sans FB Demi" panose="020E0802020502020306" pitchFamily="34" charset="0"/>
              </a:rPr>
              <a:t>Username</a:t>
            </a:r>
            <a:r>
              <a:rPr lang="en-US" altLang="en-US" sz="1900" dirty="0">
                <a:latin typeface="Berlin Sans FB Demi" panose="020E0802020502020306" pitchFamily="34" charset="0"/>
              </a:rPr>
              <a:t>: Admission Number</a:t>
            </a:r>
          </a:p>
          <a:p>
            <a:pPr>
              <a:spcBef>
                <a:spcPct val="0"/>
              </a:spcBef>
            </a:pPr>
            <a:r>
              <a:rPr lang="en-US" altLang="en-US" sz="1900" dirty="0">
                <a:latin typeface="Berlin Sans FB Demi" panose="020E0802020502020306" pitchFamily="34" charset="0"/>
              </a:rPr>
              <a:t>Password: DOB of your ward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 panose="020B0604020202020204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Integrated curriculum</a:t>
            </a:r>
          </a:p>
        </p:txBody>
      </p:sp>
      <p:sp>
        <p:nvSpPr>
          <p:cNvPr id="322" name="Google Shape;322;p32"/>
          <p:cNvSpPr txBox="1">
            <a:spLocks noGrp="1"/>
          </p:cNvSpPr>
          <p:nvPr>
            <p:ph type="body" idx="1"/>
          </p:nvPr>
        </p:nvSpPr>
        <p:spPr>
          <a:xfrm>
            <a:off x="457200" y="1268412"/>
            <a:ext cx="8229600" cy="499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 b="0" i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An IIT-JEE and NEET integrated curriculum for Classes 11 and 12 combines school education with targeted preparation for JEE and NEET exams.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400" b="0" i="0" u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 b="0" i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This approach builds a strong foundation in core subjects while preparing students for competitive exams.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400" b="0" i="0" u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 b="0" i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At ZEE, we ensure students excel in both competitive exams and 12</a:t>
            </a:r>
            <a:r>
              <a:rPr lang="en-US" sz="2400" b="0" i="0" u="none" baseline="300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</a:t>
            </a:r>
            <a:r>
              <a:rPr lang="en-US" sz="2400" b="0" i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Board Exams.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endParaRPr sz="2200" b="0" i="0" u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r>
              <a:rPr lang="en-US" sz="2200" b="0" i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</a:p>
          <a:p>
            <a:pPr marL="342900" marR="0" lvl="0" indent="-2032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endParaRPr sz="2200" b="0" i="0" u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23" name="Google Shape;323;p3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90500" y="-728662"/>
            <a:ext cx="9525000" cy="83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888"/>
            <a:ext cx="9144000" cy="5102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92"/>
            <a:ext cx="9144000" cy="6832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73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8"/>
          <p:cNvSpPr txBox="1"/>
          <p:nvPr/>
        </p:nvSpPr>
        <p:spPr>
          <a:xfrm>
            <a:off x="957482" y="577411"/>
            <a:ext cx="7272337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lgerian" panose="04020705040A02060702"/>
              <a:buNone/>
            </a:pPr>
            <a:r>
              <a:rPr lang="en-US" sz="3200" i="0" u="none" dirty="0">
                <a:solidFill>
                  <a:srgbClr val="000000"/>
                </a:solidFill>
                <a:latin typeface="Algerian" panose="04020705040A02060702"/>
                <a:ea typeface="Algerian" panose="04020705040A02060702"/>
                <a:cs typeface="Algerian" panose="04020705040A02060702"/>
                <a:sym typeface="Algerian" panose="04020705040A02060702"/>
              </a:rPr>
              <a:t>Career</a:t>
            </a:r>
            <a:endParaRPr sz="3200"/>
          </a:p>
        </p:txBody>
      </p:sp>
      <p:sp>
        <p:nvSpPr>
          <p:cNvPr id="299" name="Google Shape;299;p28"/>
          <p:cNvSpPr txBox="1"/>
          <p:nvPr/>
        </p:nvSpPr>
        <p:spPr>
          <a:xfrm>
            <a:off x="1908175" y="2565400"/>
            <a:ext cx="4572000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r>
              <a:rPr lang="en-US" sz="1800" b="0" i="0" u="sng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  <a:hlinkClick r:id="rId3"/>
              </a:rPr>
              <a:t>https://cbseacademic.nic.in/web_material/skilledu/Compendium-2022.pdf</a:t>
            </a:r>
            <a:endParaRPr lang="en-US" sz="1800" b="0" i="0" u="sng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sng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  <a:hlinkClick r:id="rId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2"/>
          <p:cNvSpPr txBox="1"/>
          <p:nvPr/>
        </p:nvSpPr>
        <p:spPr>
          <a:xfrm>
            <a:off x="1979612" y="600661"/>
            <a:ext cx="50419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gerian" panose="04020705040A02060702"/>
              <a:buNone/>
            </a:pPr>
            <a:r>
              <a:rPr lang="en-US" sz="2400" b="0" i="0" u="none" dirty="0">
                <a:solidFill>
                  <a:schemeClr val="dk1"/>
                </a:solidFill>
                <a:latin typeface="Algerian" panose="04020705040A02060702"/>
                <a:ea typeface="Algerian" panose="04020705040A02060702"/>
                <a:cs typeface="Algerian" panose="04020705040A02060702"/>
                <a:sym typeface="Algerian" panose="04020705040A02060702"/>
              </a:rPr>
              <a:t>INFRA STRUCTURE - ACADEMICS</a:t>
            </a:r>
          </a:p>
        </p:txBody>
      </p:sp>
      <p:pic>
        <p:nvPicPr>
          <p:cNvPr id="252" name="Google Shape;252;p22"/>
          <p:cNvPicPr preferRelativeResize="0"/>
          <p:nvPr/>
        </p:nvPicPr>
        <p:blipFill rotWithShape="1">
          <a:blip r:embed="rId3"/>
          <a:stretch>
            <a:fillRect/>
          </a:stretch>
        </p:blipFill>
        <p:spPr>
          <a:xfrm>
            <a:off x="2985250" y="2703850"/>
            <a:ext cx="3420510" cy="1928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15610" y="1807653"/>
            <a:ext cx="2594224" cy="186107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4" name="Google Shape;254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851932" y="1182270"/>
            <a:ext cx="2601659" cy="173335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5" name="Google Shape;255;p2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84741" y="4342296"/>
            <a:ext cx="2355140" cy="143541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6" name="Google Shape;256;p2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900268" y="4496010"/>
            <a:ext cx="2666902" cy="160936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7" name="Google Shape;257;p22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468210" y="3185887"/>
            <a:ext cx="2204001" cy="145975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5"/>
          <p:cNvSpPr txBox="1"/>
          <p:nvPr/>
        </p:nvSpPr>
        <p:spPr>
          <a:xfrm>
            <a:off x="1505609" y="875406"/>
            <a:ext cx="6048375" cy="95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800"/>
              <a:buFont typeface="Algerian" panose="04020705040A02060702"/>
              <a:buNone/>
            </a:pPr>
            <a:r>
              <a:rPr lang="en-US" sz="2800" i="0" u="none" dirty="0">
                <a:solidFill>
                  <a:schemeClr val="tx1"/>
                </a:solidFill>
                <a:latin typeface="Algerian" panose="04020705040A02060702"/>
                <a:ea typeface="Algerian" panose="04020705040A02060702"/>
                <a:cs typeface="Algerian" panose="04020705040A02060702"/>
                <a:sym typeface="Algerian" panose="04020705040A02060702"/>
              </a:rPr>
              <a:t>HEALTH AND PHYSICAL EDUCATION</a:t>
            </a:r>
            <a:endParaRPr sz="2800">
              <a:solidFill>
                <a:schemeClr val="tx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i="0" u="none">
              <a:solidFill>
                <a:schemeClr val="tx1"/>
              </a:solidFill>
              <a:latin typeface="Algerian" panose="04020705040A02060702"/>
              <a:ea typeface="Algerian" panose="04020705040A02060702"/>
              <a:cs typeface="Algerian" panose="04020705040A02060702"/>
              <a:sym typeface="Algerian" panose="04020705040A02060702"/>
            </a:endParaRPr>
          </a:p>
        </p:txBody>
      </p:sp>
      <p:pic>
        <p:nvPicPr>
          <p:cNvPr id="275" name="Google Shape;275;p2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1476195"/>
            <a:ext cx="9144000" cy="4461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6"/>
          <p:cNvSpPr txBox="1"/>
          <p:nvPr/>
        </p:nvSpPr>
        <p:spPr>
          <a:xfrm>
            <a:off x="1476375" y="797218"/>
            <a:ext cx="597535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gerian" panose="04020705040A02060702"/>
              <a:buNone/>
            </a:pPr>
            <a:r>
              <a:rPr lang="en-US" sz="2800" i="0" u="none" dirty="0">
                <a:solidFill>
                  <a:schemeClr val="dk1"/>
                </a:solidFill>
                <a:latin typeface="Algerian" panose="04020705040A02060702"/>
                <a:ea typeface="Algerian" panose="04020705040A02060702"/>
                <a:cs typeface="Algerian" panose="04020705040A02060702"/>
                <a:sym typeface="Algerian" panose="04020705040A02060702"/>
              </a:rPr>
              <a:t>INFRASTRUCTURE - SPORTS</a:t>
            </a:r>
            <a:endParaRPr sz="2800"/>
          </a:p>
        </p:txBody>
      </p:sp>
      <p:pic>
        <p:nvPicPr>
          <p:cNvPr id="281" name="Google Shape;281;p2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16200000">
            <a:off x="1173365" y="1322287"/>
            <a:ext cx="1514294" cy="2243400"/>
          </a:xfrm>
          <a:prstGeom prst="rect">
            <a:avLst/>
          </a:prstGeom>
          <a:solidFill>
            <a:srgbClr val="ECECEC"/>
          </a:solidFill>
          <a:ln w="381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282" name="Google Shape;282;p26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557913" y="1550074"/>
            <a:ext cx="2126442" cy="1402124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  <p:pic>
        <p:nvPicPr>
          <p:cNvPr id="283" name="Google Shape;283;p2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46094" y="3513048"/>
            <a:ext cx="2306119" cy="160971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4" name="Google Shape;284;p2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3530885" y="4919670"/>
            <a:ext cx="2265053" cy="153867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85" name="Google Shape;285;p26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220632" y="3539157"/>
            <a:ext cx="2024660" cy="147062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6" name="Google Shape;286;p26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190055" y="1686839"/>
            <a:ext cx="2012238" cy="144441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7" name="Google Shape;287;p26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3476907" y="3313540"/>
            <a:ext cx="2279574" cy="1251429"/>
          </a:xfrm>
          <a:prstGeom prst="rect">
            <a:avLst/>
          </a:prstGeom>
          <a:solidFill>
            <a:srgbClr val="ECECEC"/>
          </a:solidFill>
          <a:ln w="28575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785786" y="949175"/>
          <a:ext cx="5943600" cy="4064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owchart: Direct Access Storage 4"/>
          <p:cNvSpPr/>
          <p:nvPr/>
        </p:nvSpPr>
        <p:spPr>
          <a:xfrm>
            <a:off x="4976786" y="3001640"/>
            <a:ext cx="2961456" cy="1512168"/>
          </a:xfrm>
          <a:prstGeom prst="flowChartMagneticDrum">
            <a:avLst/>
          </a:prstGeom>
          <a:ln w="38100"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Assessed    on a 5 point grading scale.</a:t>
            </a:r>
          </a:p>
        </p:txBody>
      </p:sp>
      <p:sp>
        <p:nvSpPr>
          <p:cNvPr id="44038" name="TextBox 5"/>
          <p:cNvSpPr txBox="1"/>
          <p:nvPr/>
        </p:nvSpPr>
        <p:spPr>
          <a:xfrm>
            <a:off x="5643563" y="1020763"/>
            <a:ext cx="2600325" cy="18780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2"/>
                </a:solidFill>
                <a:latin typeface="Verdana" panose="020B0604030504040204" pitchFamily="34" charset="0"/>
              </a:rPr>
              <a:t>Discipline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accent2"/>
                </a:solidFill>
                <a:latin typeface="Verdana" panose="020B0604030504040204" pitchFamily="34" charset="0"/>
              </a:rPr>
              <a:t>A process of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accent2"/>
                </a:solidFill>
                <a:latin typeface="Verdana" panose="020B0604030504040204" pitchFamily="34" charset="0"/>
              </a:rPr>
              <a:t>controlling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accent2"/>
                </a:solidFill>
                <a:latin typeface="Verdana" panose="020B0604030504040204" pitchFamily="34" charset="0"/>
              </a:rPr>
              <a:t>one's behavior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accent2"/>
                </a:solidFill>
                <a:latin typeface="Verdana" panose="020B0604030504040204" pitchFamily="34" charset="0"/>
              </a:rPr>
              <a:t>and actions,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accent2"/>
                </a:solidFill>
                <a:latin typeface="Verdana" panose="020B0604030504040204" pitchFamily="34" charset="0"/>
              </a:rPr>
              <a:t>either through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accent2"/>
                </a:solidFill>
                <a:latin typeface="Verdana" panose="020B0604030504040204" pitchFamily="34" charset="0"/>
              </a:rPr>
              <a:t>self-motivation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accent2"/>
                </a:solidFill>
                <a:latin typeface="Verdana" panose="020B0604030504040204" pitchFamily="34" charset="0"/>
              </a:rPr>
              <a:t>or through teaching</a:t>
            </a:r>
            <a:endParaRPr lang="en-US" altLang="en-US" sz="1400" b="1" dirty="0">
              <a:solidFill>
                <a:schemeClr val="accent2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altLang="en-US"/>
              <a:t>School Counsellor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97850" cy="2115820"/>
          </a:xfrm>
        </p:spPr>
        <p:txBody>
          <a:bodyPr/>
          <a:lstStyle/>
          <a:p>
            <a:r>
              <a:rPr lang="en-US" altLang="en-US"/>
              <a:t>We are dedicated to supporting students' academic, and personal-social development to help them reach their highest potential.</a:t>
            </a:r>
          </a:p>
          <a:p>
            <a:r>
              <a:rPr lang="en-IN" altLang="en-US"/>
              <a:t>Name: Rajitha Chirra</a:t>
            </a:r>
          </a:p>
          <a:p>
            <a:r>
              <a:rPr lang="en-IN" altLang="en-US"/>
              <a:t>Phone no:</a:t>
            </a:r>
          </a:p>
          <a:p>
            <a:r>
              <a:rPr lang="en-IN" altLang="en-US"/>
              <a:t>9573767698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678680" y="3644900"/>
            <a:ext cx="3975735" cy="248793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1187624" y="-207541"/>
          <a:ext cx="6096000" cy="3492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2124075" y="2565400"/>
            <a:ext cx="0" cy="36036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235450" y="2638425"/>
            <a:ext cx="0" cy="28733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562725" y="2601913"/>
            <a:ext cx="25400" cy="36036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11560" y="2930168"/>
            <a:ext cx="2592287" cy="1198880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2"/>
            </a:solidFill>
          </a:ln>
          <a:scene3d>
            <a:camera prst="isometricOffAxis1Righ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endParaRPr kumimoji="0" lang="en-US" sz="1200" kern="1200" cap="none" spc="0" normalizeH="0" baseline="0" noProof="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Regular School Uniform</a:t>
            </a:r>
          </a:p>
          <a:p>
            <a:pPr marL="171450" marR="0" indent="-1714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School ID Card</a:t>
            </a:r>
          </a:p>
          <a:p>
            <a:pPr marL="171450" marR="0" indent="-1714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Black School Shoes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Plain Navy Blue Socks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200" kern="1200" cap="none" spc="0" normalizeH="0" baseline="0" noProof="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99259" y="2969067"/>
            <a:ext cx="2651744" cy="1753235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2"/>
            </a:solidFill>
          </a:ln>
          <a:scene3d>
            <a:camera prst="isometricOffAxis1Righ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House </a:t>
            </a:r>
            <a:r>
              <a:rPr kumimoji="0" lang="en-US" sz="1200" kern="1200" cap="none" spc="0" normalizeH="0" baseline="0" noProof="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colour</a:t>
            </a:r>
            <a:r>
              <a:rPr kumimoji="0" lang="en-US" sz="1200" kern="1200" cap="none" spc="0" normalizeH="0" baseline="0" noProof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T-Shirt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Girls – skirt, 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Boys – shorts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School ID Card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Black School Shoes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Plain  Navy Blue Socks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Girls Hair Style- Two Plaits tied up with black ribbons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200" kern="1200" cap="none" spc="0" normalizeH="0" baseline="0" noProof="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719" y="3055288"/>
            <a:ext cx="2651744" cy="1015663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2"/>
            </a:solidFill>
          </a:ln>
          <a:scene3d>
            <a:camera prst="isometricOffAxis1Righ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 Saturday 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Corporate T-shirt on navy blue jeans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Girls Hair Style- Any style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Shoes-Any type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7100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C:\Users\Zee School\Desktop\Expectations of a child from paren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517525"/>
            <a:ext cx="6715125" cy="5072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3528" y="3140968"/>
          <a:ext cx="856895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0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2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XI&amp;XII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RAGHUNATH RAO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7730901222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66775" y="744538"/>
          <a:ext cx="7377113" cy="4916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4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5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64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73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AREA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INCHARGE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CONTACT NUMBERS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79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TRANSPORT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</a:t>
                      </a:r>
                      <a:r>
                        <a:rPr lang="en-US" sz="1400" b="1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 PRABHAKAR</a:t>
                      </a:r>
                      <a:endParaRPr lang="en-US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7997131415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125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ACCOUNTS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Mr. SURESH</a:t>
                      </a:r>
                    </a:p>
                    <a:p>
                      <a:pPr algn="ctr"/>
                      <a:r>
                        <a:rPr lang="en-US" sz="1400" b="1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KAVITHA</a:t>
                      </a:r>
                    </a:p>
                    <a:p>
                      <a:pPr algn="ctr"/>
                      <a:r>
                        <a:rPr lang="en-US" sz="1400" b="1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400" b="1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SABITHA</a:t>
                      </a:r>
                      <a:endParaRPr lang="en-US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9010105106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79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MAINTENANCE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Mr. </a:t>
                      </a:r>
                      <a:r>
                        <a:rPr lang="en-US" sz="14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FAZAL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9849408877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125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ADMIN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Mr.</a:t>
                      </a:r>
                      <a:r>
                        <a:rPr lang="en-US" sz="1400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400" b="1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SRIDHAR REDDY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Mrs. BHAVANI</a:t>
                      </a:r>
                      <a:endParaRPr lang="en-US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9966028284</a:t>
                      </a:r>
                    </a:p>
                    <a:p>
                      <a:pPr algn="ctr"/>
                      <a:r>
                        <a:rPr lang="en-US" sz="14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9000835242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125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FRONT</a:t>
                      </a:r>
                      <a:r>
                        <a:rPr lang="en-US" sz="1400" b="1" baseline="0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OFFICE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MOUNIKA</a:t>
                      </a:r>
                    </a:p>
                    <a:p>
                      <a:pPr algn="ctr"/>
                      <a:r>
                        <a:rPr lang="en-US" sz="1400" b="1" baseline="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400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DEEPIKA</a:t>
                      </a:r>
                      <a:endParaRPr lang="en-US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7730872621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79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SPORTS DEPT.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Mr.</a:t>
                      </a:r>
                      <a:r>
                        <a:rPr lang="en-US" sz="1400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400" b="1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SUDHAKAR</a:t>
                      </a:r>
                      <a:endParaRPr lang="en-US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9963887998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1"/>
          <p:cNvSpPr txBox="1"/>
          <p:nvPr/>
        </p:nvSpPr>
        <p:spPr>
          <a:xfrm>
            <a:off x="6011863" y="996950"/>
            <a:ext cx="1944687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800" b="1" dirty="0">
                <a:latin typeface="Algerian" panose="04020705040A02060702" pitchFamily="82" charset="0"/>
              </a:rPr>
              <a:t>CANTEEN</a:t>
            </a:r>
          </a:p>
        </p:txBody>
      </p:sp>
      <p:pic>
        <p:nvPicPr>
          <p:cNvPr id="57346" name="Picture 2" descr="Canteen – Lycée Français International de Delh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4680520" cy="2632792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TextBox 2"/>
          <p:cNvSpPr txBox="1"/>
          <p:nvPr/>
        </p:nvSpPr>
        <p:spPr>
          <a:xfrm>
            <a:off x="4238625" y="3933825"/>
            <a:ext cx="3721100" cy="12827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1800" b="1" dirty="0">
                <a:latin typeface="Verdana" panose="020B0604030504040204" pitchFamily="34" charset="0"/>
              </a:rPr>
              <a:t>Contact no: P. Vishnu Goud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1800" b="1" dirty="0">
                <a:latin typeface="Verdana" panose="020B0604030504040204" pitchFamily="34" charset="0"/>
              </a:rPr>
              <a:t>	        9908996195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1800" b="1" dirty="0">
                <a:latin typeface="Verdana" panose="020B0604030504040204" pitchFamily="34" charset="0"/>
              </a:rPr>
              <a:t>	        9398260903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mati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1016000"/>
            <a:ext cx="7316788" cy="4303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7" name="TextBox 4"/>
          <p:cNvSpPr txBox="1"/>
          <p:nvPr/>
        </p:nvSpPr>
        <p:spPr>
          <a:xfrm>
            <a:off x="971550" y="115888"/>
            <a:ext cx="6408738" cy="954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latin typeface="Algerian" panose="04020705040A02060702" pitchFamily="82" charset="0"/>
              </a:rPr>
              <a:t>ZEE HIGH SCHOOL PARENT APP POWERED BY Edmatix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38313" y="5467350"/>
            <a:ext cx="6553200" cy="1477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https://itunes.apple.com/in/app/edmatix-parents-app/id1460578434?mt=8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Contact:Bhavani-9000835242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4" descr="C:\Users\HOME\Desktop\116391546-principal-school-parents-kids-teacher-meeting-in-office-unhappy-mom-son-talk-with-angry-principal-sc.webp"/>
          <p:cNvSpPr>
            <a:spLocks noChangeAspect="1"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pic>
        <p:nvPicPr>
          <p:cNvPr id="51203" name="Picture 7" descr="20,876 Principal Stock Photos and Images - 123R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925" y="1303338"/>
            <a:ext cx="3829050" cy="3124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4" name="TextBox 8"/>
          <p:cNvSpPr txBox="1"/>
          <p:nvPr/>
        </p:nvSpPr>
        <p:spPr>
          <a:xfrm>
            <a:off x="1050925" y="171450"/>
            <a:ext cx="6705600" cy="739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IN" altLang="en-US" sz="1800" b="1" dirty="0">
              <a:latin typeface="Algerian" panose="04020705040A02060702" pitchFamily="82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IN" altLang="en-US" sz="2400" b="1" dirty="0">
                <a:latin typeface="Algerian" panose="04020705040A02060702" pitchFamily="82" charset="0"/>
              </a:rPr>
              <a:t>Principal - A day with Parents</a:t>
            </a:r>
            <a:endParaRPr lang="en-US" altLang="en-US" sz="2400" b="1" dirty="0">
              <a:latin typeface="Algerian" panose="04020705040A02060702" pitchFamily="82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762000" y="2133600"/>
            <a:ext cx="3167063" cy="2808288"/>
          </a:xfrm>
          <a:prstGeom prst="wedgeEllipseCallout">
            <a:avLst>
              <a:gd name="adj1" fmla="val 54601"/>
              <a:gd name="adj2" fmla="val -4975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06" name="Rectangle 10"/>
          <p:cNvSpPr/>
          <p:nvPr/>
        </p:nvSpPr>
        <p:spPr>
          <a:xfrm>
            <a:off x="95250" y="1036638"/>
            <a:ext cx="4495800" cy="3694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IN" altLang="en-US" sz="1800" dirty="0">
                <a:latin typeface="Algerian" panose="04020705040A02060702" pitchFamily="82" charset="0"/>
              </a:rPr>
              <a:t/>
            </a:r>
            <a:br>
              <a:rPr lang="en-IN" altLang="en-US" sz="1800" dirty="0">
                <a:latin typeface="Algerian" panose="04020705040A02060702" pitchFamily="82" charset="0"/>
              </a:rPr>
            </a:br>
            <a:r>
              <a:rPr lang="en-IN" altLang="en-US" sz="1800" dirty="0">
                <a:latin typeface="Algerian" panose="04020705040A02060702" pitchFamily="82" charset="0"/>
              </a:rPr>
              <a:t/>
            </a:r>
            <a:br>
              <a:rPr lang="en-IN" altLang="en-US" sz="1800" dirty="0">
                <a:latin typeface="Algerian" panose="04020705040A02060702" pitchFamily="82" charset="0"/>
              </a:rPr>
            </a:br>
            <a:r>
              <a:rPr lang="en-IN" altLang="en-US" sz="1800" dirty="0">
                <a:latin typeface="Algerian" panose="04020705040A02060702" pitchFamily="82" charset="0"/>
              </a:rPr>
              <a:t/>
            </a:r>
            <a:br>
              <a:rPr lang="en-IN" altLang="en-US" sz="1800" dirty="0">
                <a:latin typeface="Algerian" panose="04020705040A02060702" pitchFamily="82" charset="0"/>
              </a:rPr>
            </a:br>
            <a:r>
              <a:rPr lang="en-IN" altLang="en-US" sz="1800" dirty="0">
                <a:latin typeface="Algerian" panose="04020705040A02060702" pitchFamily="82" charset="0"/>
              </a:rPr>
              <a:t/>
            </a:r>
            <a:br>
              <a:rPr lang="en-IN" altLang="en-US" sz="1800" dirty="0">
                <a:latin typeface="Algerian" panose="04020705040A02060702" pitchFamily="82" charset="0"/>
              </a:rPr>
            </a:br>
            <a:r>
              <a:rPr lang="en-IN" altLang="en-US" sz="1800" dirty="0">
                <a:latin typeface="Algerian" panose="04020705040A02060702" pitchFamily="82" charset="0"/>
              </a:rPr>
              <a:t/>
            </a:r>
            <a:br>
              <a:rPr lang="en-IN" altLang="en-US" sz="1800" dirty="0">
                <a:latin typeface="Algerian" panose="04020705040A02060702" pitchFamily="82" charset="0"/>
              </a:rPr>
            </a:br>
            <a:r>
              <a:rPr lang="en-IN" altLang="en-US" sz="1800" dirty="0">
                <a:latin typeface="Algerian" panose="04020705040A02060702" pitchFamily="82" charset="0"/>
              </a:rPr>
              <a:t>WEDNESDAY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IN" altLang="en-US" sz="1800" dirty="0">
                <a:latin typeface="Algerian" panose="04020705040A02060702" pitchFamily="82" charset="0"/>
              </a:rPr>
              <a:t>Between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IN" altLang="en-US" sz="1800" dirty="0">
                <a:latin typeface="Algerian" panose="04020705040A02060702" pitchFamily="82" charset="0"/>
              </a:rPr>
              <a:t>10 a.m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IN" altLang="en-US" sz="1800" dirty="0">
                <a:latin typeface="Algerian" panose="04020705040A02060702" pitchFamily="82" charset="0"/>
              </a:rPr>
              <a:t>&amp;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IN" altLang="en-US" sz="1800" dirty="0">
                <a:latin typeface="Algerian" panose="04020705040A02060702" pitchFamily="82" charset="0"/>
              </a:rPr>
              <a:t>3.00 p.m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IN" altLang="en-US" sz="1800" dirty="0">
                <a:latin typeface="Algerian" panose="04020705040A02060702" pitchFamily="82" charset="0"/>
              </a:rPr>
              <a:t> For prior appointment   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IN" altLang="en-US" sz="1800" dirty="0">
                <a:latin typeface="Algerian" panose="04020705040A02060702" pitchFamily="82" charset="0"/>
              </a:rPr>
              <a:t>contact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IN" altLang="en-US" sz="1800" dirty="0">
                <a:latin typeface="Algerian" panose="04020705040A02060702" pitchFamily="82" charset="0"/>
              </a:rPr>
              <a:t>Front Office</a:t>
            </a:r>
            <a:endParaRPr lang="en-US" altLang="en-US" sz="1800" dirty="0">
              <a:latin typeface="Algerian" panose="04020705040A02060702" pitchFamily="82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231900"/>
            <a:ext cx="1643063" cy="1500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paren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3" y="2732088"/>
            <a:ext cx="1857375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teach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3375025"/>
            <a:ext cx="1404938" cy="133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357313" y="374650"/>
            <a:ext cx="6477000" cy="70802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education of a child involves three major components: Teacher, Student and Parent.”</a:t>
            </a:r>
            <a:endParaRPr lang="en-US" altLang="en-US" sz="2000" dirty="0">
              <a:solidFill>
                <a:srgbClr val="99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3500430" y="2732869"/>
            <a:ext cx="1285884" cy="785818"/>
            <a:chOff x="2012639" y="785"/>
            <a:chExt cx="1537320" cy="999258"/>
          </a:xfrm>
          <a:scene3d>
            <a:camera prst="orthographicFront"/>
            <a:lightRig rig="flat" dir="t"/>
          </a:scene3d>
        </p:grpSpPr>
        <p:sp>
          <p:nvSpPr>
            <p:cNvPr id="17" name="Rounded Rectangle 16"/>
            <p:cNvSpPr/>
            <p:nvPr/>
          </p:nvSpPr>
          <p:spPr>
            <a:xfrm>
              <a:off x="2012639" y="785"/>
              <a:ext cx="1537320" cy="999258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2061419" y="49565"/>
              <a:ext cx="1439760" cy="90169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tIns="91440" bIns="91440" spcCol="1270" anchor="ctr"/>
            <a:lstStyle/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Student</a:t>
              </a: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5357818" y="4661695"/>
            <a:ext cx="1537320" cy="642942"/>
            <a:chOff x="3167537" y="2001126"/>
            <a:chExt cx="1537320" cy="999258"/>
          </a:xfrm>
          <a:scene3d>
            <a:camera prst="orthographicFront"/>
            <a:lightRig rig="flat" dir="t"/>
          </a:scene3d>
        </p:grpSpPr>
        <p:sp>
          <p:nvSpPr>
            <p:cNvPr id="15" name="Rounded Rectangle 14"/>
            <p:cNvSpPr/>
            <p:nvPr/>
          </p:nvSpPr>
          <p:spPr>
            <a:xfrm>
              <a:off x="3167537" y="2001126"/>
              <a:ext cx="1537320" cy="999258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" name="Rounded Rectangle 7"/>
            <p:cNvSpPr/>
            <p:nvPr/>
          </p:nvSpPr>
          <p:spPr>
            <a:xfrm>
              <a:off x="3216317" y="2049906"/>
              <a:ext cx="1439760" cy="90169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tIns="91440" bIns="91440" spcCol="1270" anchor="ctr"/>
            <a:lstStyle/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Parent</a:t>
              </a:r>
            </a:p>
          </p:txBody>
        </p:sp>
      </p:grpSp>
      <p:grpSp>
        <p:nvGrpSpPr>
          <p:cNvPr id="8" name="Group 11"/>
          <p:cNvGrpSpPr/>
          <p:nvPr/>
        </p:nvGrpSpPr>
        <p:grpSpPr>
          <a:xfrm>
            <a:off x="1714480" y="4375943"/>
            <a:ext cx="1537320" cy="1071570"/>
            <a:chOff x="-147658" y="2012788"/>
            <a:chExt cx="1537320" cy="1071570"/>
          </a:xfrm>
          <a:scene3d>
            <a:camera prst="orthographicFront"/>
            <a:lightRig rig="flat" dir="t"/>
          </a:scene3d>
        </p:grpSpPr>
        <p:sp>
          <p:nvSpPr>
            <p:cNvPr id="13" name="Rounded Rectangle 12"/>
            <p:cNvSpPr/>
            <p:nvPr/>
          </p:nvSpPr>
          <p:spPr>
            <a:xfrm>
              <a:off x="-147658" y="2441416"/>
              <a:ext cx="1537320" cy="500066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Rounded Rectangle 9"/>
            <p:cNvSpPr/>
            <p:nvPr/>
          </p:nvSpPr>
          <p:spPr>
            <a:xfrm>
              <a:off x="-147658" y="2012788"/>
              <a:ext cx="1439760" cy="10715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tIns="91440" bIns="91440" spcCol="1270" anchor="ctr"/>
            <a:lstStyle/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Teacher</a:t>
              </a:r>
            </a:p>
          </p:txBody>
        </p:sp>
      </p:grpSp>
      <p:sp>
        <p:nvSpPr>
          <p:cNvPr id="21" name="Oval 20"/>
          <p:cNvSpPr/>
          <p:nvPr/>
        </p:nvSpPr>
        <p:spPr>
          <a:xfrm>
            <a:off x="3214688" y="3517900"/>
            <a:ext cx="2071688" cy="2214563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438" y="1196975"/>
            <a:ext cx="4391025" cy="4203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888"/>
            <a:ext cx="9144000" cy="5102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10;p30"/>
          <p:cNvPicPr preferRelativeResize="0"/>
          <p:nvPr/>
        </p:nvPicPr>
        <p:blipFill rotWithShape="1">
          <a:blip r:embed="rId2"/>
          <a:stretch/>
        </p:blipFill>
        <p:spPr>
          <a:xfrm>
            <a:off x="1716841" y="567139"/>
            <a:ext cx="5710318" cy="57237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7090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07779" y="1021780"/>
            <a:ext cx="5747177" cy="368363"/>
            <a:chOff x="396490" y="74435"/>
            <a:chExt cx="5747177" cy="36836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1" name="Round Same Side Corner Rectangle 30"/>
            <p:cNvSpPr/>
            <p:nvPr/>
          </p:nvSpPr>
          <p:spPr>
            <a:xfrm rot="5400000">
              <a:off x="3085897" y="-2614972"/>
              <a:ext cx="368363" cy="5747177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ound Same Side Corner Rectangle 4"/>
            <p:cNvSpPr txBox="1"/>
            <p:nvPr/>
          </p:nvSpPr>
          <p:spPr>
            <a:xfrm>
              <a:off x="396490" y="92417"/>
              <a:ext cx="5729195" cy="33239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3576" tIns="14605" rIns="14605" bIns="14605" numCol="1" spcCol="1270" anchor="ctr" anchorCtr="0">
              <a:noAutofit/>
            </a:bodyPr>
            <a:lstStyle/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300" kern="1200" dirty="0" smtClean="0"/>
                <a:t>English</a:t>
              </a:r>
              <a:endParaRPr lang="en-IN" sz="2300" kern="12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07779" y="1459917"/>
            <a:ext cx="5747177" cy="368170"/>
            <a:chOff x="396490" y="512572"/>
            <a:chExt cx="5747177" cy="36817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9" name="Round Same Side Corner Rectangle 28"/>
            <p:cNvSpPr/>
            <p:nvPr/>
          </p:nvSpPr>
          <p:spPr>
            <a:xfrm rot="5400000">
              <a:off x="3085994" y="-2176932"/>
              <a:ext cx="368170" cy="5747177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Round Same Side Corner Rectangle 6"/>
            <p:cNvSpPr txBox="1"/>
            <p:nvPr/>
          </p:nvSpPr>
          <p:spPr>
            <a:xfrm>
              <a:off x="396491" y="530544"/>
              <a:ext cx="5729204" cy="33222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3576" tIns="14605" rIns="14605" bIns="14605" numCol="1" spcCol="1270" anchor="ctr" anchorCtr="0">
              <a:noAutofit/>
            </a:bodyPr>
            <a:lstStyle/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300" kern="1200" dirty="0" smtClean="0"/>
                <a:t>Mathematics</a:t>
              </a:r>
              <a:endParaRPr lang="en-IN" sz="2300" kern="12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07779" y="1967342"/>
            <a:ext cx="5747177" cy="368170"/>
            <a:chOff x="396490" y="1019997"/>
            <a:chExt cx="5747177" cy="36817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7" name="Round Same Side Corner Rectangle 26"/>
            <p:cNvSpPr/>
            <p:nvPr/>
          </p:nvSpPr>
          <p:spPr>
            <a:xfrm rot="5400000">
              <a:off x="3085994" y="-1669507"/>
              <a:ext cx="368170" cy="5747177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ound Same Side Corner Rectangle 8"/>
            <p:cNvSpPr txBox="1"/>
            <p:nvPr/>
          </p:nvSpPr>
          <p:spPr>
            <a:xfrm>
              <a:off x="396491" y="1037969"/>
              <a:ext cx="5729204" cy="33222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3576" tIns="14605" rIns="14605" bIns="14605" numCol="1" spcCol="1270" anchor="ctr" anchorCtr="0">
              <a:noAutofit/>
            </a:bodyPr>
            <a:lstStyle/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300" kern="1200" dirty="0" smtClean="0"/>
                <a:t>Physics</a:t>
              </a:r>
              <a:endParaRPr lang="en-IN" sz="2300" kern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07779" y="2461403"/>
            <a:ext cx="5747177" cy="368170"/>
            <a:chOff x="396490" y="1514058"/>
            <a:chExt cx="5747177" cy="36817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5" name="Round Same Side Corner Rectangle 24"/>
            <p:cNvSpPr/>
            <p:nvPr/>
          </p:nvSpPr>
          <p:spPr>
            <a:xfrm rot="5400000">
              <a:off x="3085994" y="-1175446"/>
              <a:ext cx="368170" cy="5747177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Round Same Side Corner Rectangle 10"/>
            <p:cNvSpPr txBox="1"/>
            <p:nvPr/>
          </p:nvSpPr>
          <p:spPr>
            <a:xfrm>
              <a:off x="396491" y="1532030"/>
              <a:ext cx="5729204" cy="33222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3576" tIns="14605" rIns="14605" bIns="14605" numCol="1" spcCol="1270" anchor="ctr" anchorCtr="0">
              <a:noAutofit/>
            </a:bodyPr>
            <a:lstStyle/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300" kern="1200" dirty="0" smtClean="0"/>
                <a:t>Chemistry</a:t>
              </a:r>
              <a:endParaRPr lang="en-IN" sz="23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707779" y="3074453"/>
            <a:ext cx="5747177" cy="368170"/>
            <a:chOff x="396490" y="2127108"/>
            <a:chExt cx="5747177" cy="36817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" name="Round Same Side Corner Rectangle 22"/>
            <p:cNvSpPr/>
            <p:nvPr/>
          </p:nvSpPr>
          <p:spPr>
            <a:xfrm rot="5400000">
              <a:off x="3085994" y="-562396"/>
              <a:ext cx="368170" cy="5747177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ound Same Side Corner Rectangle 12"/>
            <p:cNvSpPr txBox="1"/>
            <p:nvPr/>
          </p:nvSpPr>
          <p:spPr>
            <a:xfrm>
              <a:off x="396491" y="2145080"/>
              <a:ext cx="5729204" cy="33222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3576" tIns="14605" rIns="14605" bIns="14605" numCol="1" spcCol="1270" anchor="ctr" anchorCtr="0">
              <a:noAutofit/>
            </a:bodyPr>
            <a:lstStyle/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300" kern="1200" dirty="0" smtClean="0"/>
                <a:t>Biology</a:t>
              </a:r>
              <a:endParaRPr lang="en-IN" sz="2300" kern="12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07779" y="3489619"/>
            <a:ext cx="5747177" cy="368170"/>
            <a:chOff x="396490" y="2542274"/>
            <a:chExt cx="5747177" cy="36817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" name="Round Same Side Corner Rectangle 20"/>
            <p:cNvSpPr/>
            <p:nvPr/>
          </p:nvSpPr>
          <p:spPr>
            <a:xfrm rot="5400000">
              <a:off x="3085994" y="-147230"/>
              <a:ext cx="368170" cy="5747177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ound Same Side Corner Rectangle 14"/>
            <p:cNvSpPr txBox="1"/>
            <p:nvPr/>
          </p:nvSpPr>
          <p:spPr>
            <a:xfrm>
              <a:off x="396491" y="2560246"/>
              <a:ext cx="5729204" cy="33222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3576" tIns="14605" rIns="14605" bIns="14605" numCol="1" spcCol="1270" anchor="ctr" anchorCtr="0">
              <a:noAutofit/>
            </a:bodyPr>
            <a:lstStyle/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300" kern="1200" dirty="0" smtClean="0"/>
                <a:t>Information Technology</a:t>
              </a:r>
              <a:endParaRPr lang="en-IN" sz="23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07779" y="3997044"/>
            <a:ext cx="5747177" cy="368170"/>
            <a:chOff x="396490" y="3049699"/>
            <a:chExt cx="5747177" cy="36817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Round Same Side Corner Rectangle 18"/>
            <p:cNvSpPr/>
            <p:nvPr/>
          </p:nvSpPr>
          <p:spPr>
            <a:xfrm rot="5400000">
              <a:off x="3085994" y="360195"/>
              <a:ext cx="368170" cy="5747177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ound Same Side Corner Rectangle 16"/>
            <p:cNvSpPr txBox="1"/>
            <p:nvPr/>
          </p:nvSpPr>
          <p:spPr>
            <a:xfrm>
              <a:off x="396491" y="3067672"/>
              <a:ext cx="5729204" cy="33222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3576" tIns="14605" rIns="14605" bIns="14605" numCol="1" spcCol="1270" anchor="ctr" anchorCtr="0">
              <a:noAutofit/>
            </a:bodyPr>
            <a:lstStyle/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300" kern="1200" dirty="0" smtClean="0"/>
                <a:t>Physical Education</a:t>
              </a:r>
              <a:endParaRPr lang="en-IN" sz="2300" kern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07779" y="4504469"/>
            <a:ext cx="5747177" cy="368170"/>
            <a:chOff x="396490" y="3557124"/>
            <a:chExt cx="5747177" cy="36817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3085994" y="867620"/>
              <a:ext cx="368170" cy="5747177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 Same Side Corner Rectangle 18"/>
            <p:cNvSpPr txBox="1"/>
            <p:nvPr/>
          </p:nvSpPr>
          <p:spPr>
            <a:xfrm>
              <a:off x="396491" y="3575097"/>
              <a:ext cx="5729204" cy="33222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3576" tIns="14605" rIns="14605" bIns="14605" numCol="1" spcCol="1270" anchor="ctr" anchorCtr="0">
              <a:noAutofit/>
            </a:bodyPr>
            <a:lstStyle/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300" kern="1200" dirty="0" smtClean="0"/>
                <a:t>Accountancy</a:t>
              </a:r>
              <a:endParaRPr lang="en-IN" sz="2300" kern="1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07779" y="5011895"/>
            <a:ext cx="5747177" cy="368170"/>
            <a:chOff x="396490" y="4064550"/>
            <a:chExt cx="5747177" cy="36817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 Same Side Corner Rectangle 14"/>
            <p:cNvSpPr/>
            <p:nvPr/>
          </p:nvSpPr>
          <p:spPr>
            <a:xfrm rot="5400000">
              <a:off x="3085994" y="1375046"/>
              <a:ext cx="368170" cy="5747177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ound Same Side Corner Rectangle 20"/>
            <p:cNvSpPr txBox="1"/>
            <p:nvPr/>
          </p:nvSpPr>
          <p:spPr>
            <a:xfrm>
              <a:off x="396491" y="4082523"/>
              <a:ext cx="5729204" cy="33222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3576" tIns="14605" rIns="14605" bIns="14605" numCol="1" spcCol="1270" anchor="ctr" anchorCtr="0">
              <a:noAutofit/>
            </a:bodyPr>
            <a:lstStyle/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300" kern="1200" dirty="0" smtClean="0"/>
                <a:t>Business Studies</a:t>
              </a:r>
              <a:endParaRPr lang="en-IN" sz="2300" kern="1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05143" y="5468049"/>
            <a:ext cx="5747177" cy="368170"/>
            <a:chOff x="377754" y="4520704"/>
            <a:chExt cx="5747177" cy="36817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3" name="Round Same Side Corner Rectangle 12"/>
            <p:cNvSpPr/>
            <p:nvPr/>
          </p:nvSpPr>
          <p:spPr>
            <a:xfrm rot="5400000">
              <a:off x="3067258" y="1831200"/>
              <a:ext cx="368170" cy="5747177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ound Same Side Corner Rectangle 22"/>
            <p:cNvSpPr txBox="1"/>
            <p:nvPr/>
          </p:nvSpPr>
          <p:spPr>
            <a:xfrm>
              <a:off x="377755" y="4538677"/>
              <a:ext cx="5729204" cy="33222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3576" tIns="14605" rIns="14605" bIns="14605" numCol="1" spcCol="1270" anchor="ctr" anchorCtr="0">
              <a:noAutofit/>
            </a:bodyPr>
            <a:lstStyle/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300" kern="1200" dirty="0" smtClean="0"/>
                <a:t>Economics</a:t>
              </a:r>
              <a:endParaRPr lang="en-IN" sz="2300" kern="1200" dirty="0"/>
            </a:p>
          </p:txBody>
        </p:sp>
      </p:grpSp>
      <p:sp>
        <p:nvSpPr>
          <p:cNvPr id="63" name="Title 1"/>
          <p:cNvSpPr txBox="1"/>
          <p:nvPr/>
        </p:nvSpPr>
        <p:spPr>
          <a:xfrm>
            <a:off x="611560" y="452581"/>
            <a:ext cx="8252608" cy="5222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 kern="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List of academic Subjects</a:t>
            </a:r>
            <a:endParaRPr lang="en-IN" altLang="en-US" sz="3600" b="1" kern="0" dirty="0" smtClean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238;p20"/>
          <p:cNvGraphicFramePr/>
          <p:nvPr/>
        </p:nvGraphicFramePr>
        <p:xfrm>
          <a:off x="4569264" y="1052734"/>
          <a:ext cx="4467231" cy="470161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31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8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6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5686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Verdana" panose="020B0604030504040204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COMMERCE STREAM</a:t>
                      </a:r>
                    </a:p>
                  </a:txBody>
                  <a:tcPr marL="91500" marR="9150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4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100"/>
                        <a:buFont typeface="Verdana" panose="020B0604030504040204"/>
                        <a:buNone/>
                      </a:pP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SUBJECT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i="0" u="none" dirty="0">
                        <a:solidFill>
                          <a:srgbClr val="FF0000"/>
                        </a:solidFill>
                        <a:latin typeface="Verdana" panose="020B0604030504040204"/>
                        <a:ea typeface="Verdana" panose="020B0604030504040204"/>
                        <a:cs typeface="Verdana" panose="020B0604030504040204"/>
                        <a:sym typeface="Verdana" panose="020B0604030504040204"/>
                      </a:endParaRPr>
                    </a:p>
                  </a:txBody>
                  <a:tcPr marL="91500" marR="9150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100"/>
                        <a:buFont typeface="Verdana" panose="020B0604030504040204"/>
                        <a:buNone/>
                      </a:pPr>
                      <a:r>
                        <a:rPr lang="en-US" sz="1100" b="1" i="0" u="none">
                          <a:solidFill>
                            <a:srgbClr val="FF0000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MEC</a:t>
                      </a:r>
                    </a:p>
                  </a:txBody>
                  <a:tcPr marL="91500" marR="9150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100"/>
                        <a:buFont typeface="Verdana" panose="020B0604030504040204"/>
                        <a:buNone/>
                      </a:pPr>
                      <a:r>
                        <a:rPr lang="en-US" sz="1100" b="1" i="0" u="none">
                          <a:solidFill>
                            <a:srgbClr val="FF0000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CEC</a:t>
                      </a:r>
                    </a:p>
                  </a:txBody>
                  <a:tcPr marL="91500" marR="9150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Verdana" panose="020B0604030504040204"/>
                        <a:buNone/>
                      </a:pPr>
                      <a:r>
                        <a:rPr lang="en-US" sz="1100" b="1" i="0" u="none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1</a:t>
                      </a:r>
                    </a:p>
                  </a:txBody>
                  <a:tcPr marL="91500" marR="9150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Verdana" panose="020B0604030504040204"/>
                        <a:buNone/>
                      </a:pPr>
                      <a:r>
                        <a:rPr lang="en-US" sz="1100" b="1" i="0" u="none" dirty="0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ENGLISH</a:t>
                      </a:r>
                      <a:endParaRPr dirty="0"/>
                    </a:p>
                  </a:txBody>
                  <a:tcPr marL="91500" marR="9150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Verdana" panose="020B0604030504040204"/>
                        <a:buNone/>
                      </a:pPr>
                      <a:r>
                        <a:rPr lang="en-US" sz="1100" b="1" i="0" u="none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ENGLISH</a:t>
                      </a:r>
                    </a:p>
                  </a:txBody>
                  <a:tcPr marL="91500" marR="9150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76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Verdana" panose="020B0604030504040204"/>
                        <a:buNone/>
                      </a:pPr>
                      <a:r>
                        <a:rPr lang="en-US" sz="1100" b="1" i="0" u="none">
                          <a:solidFill>
                            <a:srgbClr val="000000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2</a:t>
                      </a:r>
                    </a:p>
                  </a:txBody>
                  <a:tcPr marL="91500" marR="9150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Verdana" panose="020B0604030504040204"/>
                        <a:buNone/>
                        <a:defRPr/>
                      </a:pPr>
                      <a:r>
                        <a:rPr lang="en-US" sz="1100" b="1" i="0" u="none" dirty="0" smtClean="0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BUSINESS STUDIES</a:t>
                      </a:r>
                      <a:endParaRPr sz="1100" b="1" i="0" u="none" dirty="0">
                        <a:solidFill>
                          <a:schemeClr val="dk1"/>
                        </a:solidFill>
                        <a:latin typeface="Verdana" panose="020B0604030504040204"/>
                        <a:ea typeface="Verdana" panose="020B0604030504040204"/>
                        <a:cs typeface="Verdana" panose="020B0604030504040204"/>
                        <a:sym typeface="Verdana" panose="020B0604030504040204"/>
                      </a:endParaRPr>
                    </a:p>
                  </a:txBody>
                  <a:tcPr marL="91500" marR="9150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Verdana" panose="020B0604030504040204"/>
                        <a:buNone/>
                      </a:pPr>
                      <a:r>
                        <a:rPr lang="en-US" sz="1100" b="1" i="0" u="none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BUSINESS STUDIES</a:t>
                      </a:r>
                    </a:p>
                  </a:txBody>
                  <a:tcPr marL="91500" marR="9150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01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Verdana" panose="020B0604030504040204"/>
                        <a:buNone/>
                      </a:pPr>
                      <a:r>
                        <a:rPr lang="en-US" sz="1100" b="1" i="0" u="none">
                          <a:solidFill>
                            <a:srgbClr val="000000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3</a:t>
                      </a:r>
                    </a:p>
                  </a:txBody>
                  <a:tcPr marL="91500" marR="9150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Verdana" panose="020B0604030504040204"/>
                        <a:buNone/>
                      </a:pPr>
                      <a:r>
                        <a:rPr lang="en-US" sz="1100" b="1" i="0" u="none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ECONOMICS</a:t>
                      </a:r>
                    </a:p>
                  </a:txBody>
                  <a:tcPr marL="91500" marR="9150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Verdana" panose="020B0604030504040204"/>
                        <a:buNone/>
                      </a:pPr>
                      <a:r>
                        <a:rPr lang="en-US" sz="1100" b="1" i="0" u="none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ECONOMICS</a:t>
                      </a:r>
                    </a:p>
                  </a:txBody>
                  <a:tcPr marL="91500" marR="9150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114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Verdana" panose="020B0604030504040204"/>
                        <a:buNone/>
                      </a:pPr>
                      <a:r>
                        <a:rPr lang="en-US" sz="1100" b="1" i="0" u="none">
                          <a:solidFill>
                            <a:srgbClr val="000000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4</a:t>
                      </a:r>
                    </a:p>
                  </a:txBody>
                  <a:tcPr marL="91500" marR="9150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Verdana" panose="020B0604030504040204"/>
                        <a:buNone/>
                      </a:pPr>
                      <a:r>
                        <a:rPr lang="en-US" sz="1100" b="1" i="0" u="none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ACCOUNTANCY</a:t>
                      </a:r>
                    </a:p>
                  </a:txBody>
                  <a:tcPr marL="91500" marR="9150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Verdana" panose="020B0604030504040204"/>
                        <a:buNone/>
                      </a:pPr>
                      <a:r>
                        <a:rPr lang="en-US" sz="1100" b="1" i="0" u="none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ACCOUNTANCY</a:t>
                      </a:r>
                    </a:p>
                  </a:txBody>
                  <a:tcPr marL="91500" marR="9150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787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Verdana" panose="020B0604030504040204"/>
                        <a:buNone/>
                      </a:pPr>
                      <a:r>
                        <a:rPr lang="en-US" sz="1100" b="1" i="0" u="none">
                          <a:solidFill>
                            <a:srgbClr val="000000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5</a:t>
                      </a:r>
                    </a:p>
                  </a:txBody>
                  <a:tcPr marL="91500" marR="9150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i="0" u="none" dirty="0" smtClean="0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MATH</a:t>
                      </a:r>
                      <a:endParaRPr lang="en-US" sz="1100" dirty="0" smtClean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i="0" u="none" dirty="0">
                        <a:solidFill>
                          <a:schemeClr val="dk1"/>
                        </a:solidFill>
                        <a:latin typeface="Verdana" panose="020B0604030504040204"/>
                        <a:ea typeface="Verdana" panose="020B0604030504040204"/>
                        <a:cs typeface="Verdana" panose="020B0604030504040204"/>
                        <a:sym typeface="Verdana" panose="020B0604030504040204"/>
                      </a:endParaRPr>
                    </a:p>
                  </a:txBody>
                  <a:tcPr marL="91500" marR="9150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Verdana" panose="020B0604030504040204"/>
                        <a:buNone/>
                      </a:pPr>
                      <a:r>
                        <a:rPr lang="en-US" sz="1100" b="1" i="0" u="none" dirty="0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IT/PE</a:t>
                      </a:r>
                      <a:endParaRPr dirty="0"/>
                    </a:p>
                  </a:txBody>
                  <a:tcPr marL="91500" marR="9150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Google Shape;239;p20"/>
          <p:cNvGraphicFramePr/>
          <p:nvPr/>
        </p:nvGraphicFramePr>
        <p:xfrm>
          <a:off x="107505" y="1052734"/>
          <a:ext cx="4464470" cy="466151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59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1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4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0069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Verdana" panose="020B0604030504040204"/>
                        <a:buNone/>
                      </a:pPr>
                      <a:r>
                        <a:rPr lang="en-US" sz="1800" b="1" i="0" u="none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SCIENCE STREAM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0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200"/>
                        <a:buFont typeface="Verdana" panose="020B0604030504040204"/>
                        <a:buNone/>
                      </a:pPr>
                      <a:r>
                        <a:rPr lang="en-US" sz="1200" b="1" i="0" u="none">
                          <a:solidFill>
                            <a:srgbClr val="FF0000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SUBJECT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200"/>
                        <a:buFont typeface="Verdana" panose="020B0604030504040204"/>
                        <a:buNone/>
                      </a:pPr>
                      <a:r>
                        <a:rPr lang="en-US" sz="1200" b="1" i="0" u="none" dirty="0">
                          <a:solidFill>
                            <a:srgbClr val="FF0000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MPC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i="0" u="none" dirty="0">
                        <a:solidFill>
                          <a:srgbClr val="FF0000"/>
                        </a:solidFill>
                        <a:latin typeface="Verdana" panose="020B0604030504040204"/>
                        <a:ea typeface="Verdana" panose="020B0604030504040204"/>
                        <a:cs typeface="Verdana" panose="020B0604030504040204"/>
                        <a:sym typeface="Verdana" panose="020B0604030504040204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200"/>
                        <a:buFont typeface="Verdana" panose="020B0604030504040204"/>
                        <a:buNone/>
                      </a:pPr>
                      <a:r>
                        <a:rPr lang="en-US" sz="1200" b="1" i="0" u="none">
                          <a:solidFill>
                            <a:srgbClr val="FF0000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BiPC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i="0" u="none">
                        <a:solidFill>
                          <a:srgbClr val="FF0000"/>
                        </a:solidFill>
                        <a:latin typeface="Verdana" panose="020B0604030504040204"/>
                        <a:ea typeface="Verdana" panose="020B0604030504040204"/>
                        <a:cs typeface="Verdana" panose="020B0604030504040204"/>
                        <a:sym typeface="Verdana" panose="020B0604030504040204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200"/>
                        <a:buFont typeface="Verdana" panose="020B0604030504040204"/>
                        <a:buNone/>
                      </a:pPr>
                      <a:r>
                        <a:rPr lang="en-US" sz="1200" b="1" i="0" u="none" dirty="0" err="1">
                          <a:solidFill>
                            <a:srgbClr val="FF0000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MBiPC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i="0" u="none" dirty="0">
                        <a:solidFill>
                          <a:srgbClr val="FF0000"/>
                        </a:solidFill>
                        <a:latin typeface="Verdana" panose="020B0604030504040204"/>
                        <a:ea typeface="Verdana" panose="020B0604030504040204"/>
                        <a:cs typeface="Verdana" panose="020B0604030504040204"/>
                        <a:sym typeface="Verdana" panose="020B0604030504040204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06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 panose="020B0604030504040204"/>
                        <a:buNone/>
                      </a:pPr>
                      <a:r>
                        <a:rPr lang="en-US" sz="1000" b="1" i="0" u="none" dirty="0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1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 panose="020B0604030504040204"/>
                        <a:buNone/>
                      </a:pPr>
                      <a:r>
                        <a:rPr lang="en-US" sz="1000" b="1" i="0" u="none" dirty="0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ENGLISH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 panose="020B0604030504040204"/>
                        <a:buNone/>
                      </a:pPr>
                      <a:r>
                        <a:rPr lang="en-US" sz="1000" b="1" i="0" u="none" dirty="0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ENGLISH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 panose="020B0604030504040204"/>
                        <a:buNone/>
                      </a:pPr>
                      <a:r>
                        <a:rPr lang="en-US" sz="1000" b="1" i="0" u="none" dirty="0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ENGLISH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201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Verdana" panose="020B0604030504040204"/>
                        <a:buNone/>
                      </a:pPr>
                      <a:r>
                        <a:rPr lang="en-US" sz="1000" b="1" i="0" u="none" dirty="0">
                          <a:solidFill>
                            <a:srgbClr val="000000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2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 panose="020B0604030504040204"/>
                        <a:buNone/>
                      </a:pPr>
                      <a:r>
                        <a:rPr lang="en-US" sz="1000" b="1" i="0" u="none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MATH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 panose="020B0604030504040204"/>
                        <a:buNone/>
                      </a:pPr>
                      <a:r>
                        <a:rPr lang="en-US" sz="1000" b="1" i="0" u="none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BIOLOGY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 panose="020B0604030504040204"/>
                        <a:buNone/>
                      </a:pPr>
                      <a:r>
                        <a:rPr lang="en-US" sz="1000" b="1" i="0" u="none" dirty="0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MATH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06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Verdana" panose="020B0604030504040204"/>
                        <a:buNone/>
                      </a:pPr>
                      <a:r>
                        <a:rPr lang="en-US" sz="1000" b="1" i="0" u="none">
                          <a:solidFill>
                            <a:srgbClr val="000000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3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 panose="020B0604030504040204"/>
                        <a:buNone/>
                      </a:pPr>
                      <a:r>
                        <a:rPr lang="en-US" sz="1000" b="1" i="0" u="none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PHYSICS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 panose="020B0604030504040204"/>
                        <a:buNone/>
                      </a:pPr>
                      <a:r>
                        <a:rPr lang="en-US" sz="1000" b="1" i="0" u="none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PHYSICS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 panose="020B0604030504040204"/>
                        <a:buNone/>
                      </a:pPr>
                      <a:r>
                        <a:rPr lang="en-US" sz="1000" b="1" i="0" u="none" dirty="0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PHYSICS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201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Verdana" panose="020B0604030504040204"/>
                        <a:buNone/>
                      </a:pPr>
                      <a:r>
                        <a:rPr lang="en-US" sz="1000" b="1" i="0" u="none">
                          <a:solidFill>
                            <a:srgbClr val="000000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4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 panose="020B0604030504040204"/>
                        <a:buNone/>
                      </a:pPr>
                      <a:r>
                        <a:rPr lang="en-US" sz="1000" b="1" i="0" u="none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CHEMISTRY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 panose="020B0604030504040204"/>
                        <a:buNone/>
                      </a:pPr>
                      <a:r>
                        <a:rPr lang="en-US" sz="1000" b="1" i="0" u="none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CHEMISTRY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 panose="020B0604030504040204"/>
                        <a:buNone/>
                      </a:pPr>
                      <a:r>
                        <a:rPr lang="en-US" sz="1000" b="1" i="0" u="none" dirty="0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CHEMISTRY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006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Verdana" panose="020B0604030504040204"/>
                        <a:buNone/>
                      </a:pPr>
                      <a:r>
                        <a:rPr lang="en-US" sz="1000" b="1" i="0" u="none">
                          <a:solidFill>
                            <a:srgbClr val="000000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5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 panose="020B0604030504040204"/>
                        <a:buNone/>
                      </a:pPr>
                      <a:r>
                        <a:rPr lang="en-US" sz="1000" b="1" i="0" u="none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IT/PE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 panose="020B0604030504040204"/>
                        <a:buNone/>
                      </a:pPr>
                      <a:r>
                        <a:rPr lang="en-US" sz="1000" b="1" i="0" u="none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IT/PE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 panose="020B0604030504040204"/>
                        <a:buNone/>
                      </a:pPr>
                      <a:r>
                        <a:rPr lang="en-US" sz="1000" b="1" i="0" u="none" dirty="0">
                          <a:solidFill>
                            <a:schemeClr val="dk1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  <a:sym typeface="Verdana" panose="020B0604030504040204"/>
                        </a:rPr>
                        <a:t>BIOLOGY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877</Template>
  <TotalTime>0</TotalTime>
  <Words>1872</Words>
  <Application>Microsoft Office PowerPoint</Application>
  <PresentationFormat>On-screen Show (4:3)</PresentationFormat>
  <Paragraphs>593</Paragraphs>
  <Slides>48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Algerian</vt:lpstr>
      <vt:lpstr>Arial</vt:lpstr>
      <vt:lpstr>Berlin Sans FB Demi</vt:lpstr>
      <vt:lpstr>Calibri</vt:lpstr>
      <vt:lpstr>Noto Sans Symbols</vt:lpstr>
      <vt:lpstr>Tahoma</vt:lpstr>
      <vt:lpstr>Times New Roman</vt:lpstr>
      <vt:lpstr>Verdana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Marking Scheme</vt:lpstr>
      <vt:lpstr>PowerPoint Presentation</vt:lpstr>
      <vt:lpstr>Integrated curriculum</vt:lpstr>
      <vt:lpstr>PowerPoint Presentation</vt:lpstr>
      <vt:lpstr>PowerPoint Presentation</vt:lpstr>
      <vt:lpstr>PowerPoint Presentation</vt:lpstr>
      <vt:lpstr>Integrated curriculum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School Counsellor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ZEE HIGH SCHOOL</cp:lastModifiedBy>
  <cp:revision>684</cp:revision>
  <dcterms:created xsi:type="dcterms:W3CDTF">2010-05-23T14:28:00Z</dcterms:created>
  <dcterms:modified xsi:type="dcterms:W3CDTF">2026-06-22T06:49:13Z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1033-12.1.0.25242</vt:lpwstr>
  </property>
  <property fmtid="{D5CDD505-2E9C-101B-9397-08002B2CF9AE}" pid="3" name="ICV">
    <vt:lpwstr>88B16669ACC74F1C9413F74D291CF868_13</vt:lpwstr>
  </property>
</Properties>
</file>