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470" r:id="rId2"/>
    <p:sldId id="472" r:id="rId3"/>
    <p:sldId id="474" r:id="rId4"/>
    <p:sldId id="476" r:id="rId5"/>
    <p:sldId id="478" r:id="rId6"/>
    <p:sldId id="480" r:id="rId7"/>
    <p:sldId id="395" r:id="rId8"/>
    <p:sldId id="398" r:id="rId9"/>
    <p:sldId id="447" r:id="rId10"/>
    <p:sldId id="450" r:id="rId11"/>
    <p:sldId id="400" r:id="rId12"/>
    <p:sldId id="401" r:id="rId13"/>
    <p:sldId id="488" r:id="rId14"/>
    <p:sldId id="404" r:id="rId15"/>
    <p:sldId id="486" r:id="rId16"/>
    <p:sldId id="455" r:id="rId17"/>
    <p:sldId id="484" r:id="rId18"/>
    <p:sldId id="481" r:id="rId19"/>
    <p:sldId id="485" r:id="rId20"/>
    <p:sldId id="482" r:id="rId21"/>
    <p:sldId id="483" r:id="rId22"/>
    <p:sldId id="457" r:id="rId23"/>
    <p:sldId id="437" r:id="rId24"/>
    <p:sldId id="466" r:id="rId25"/>
    <p:sldId id="467" r:id="rId26"/>
    <p:sldId id="454" r:id="rId27"/>
    <p:sldId id="468" r:id="rId28"/>
    <p:sldId id="456" r:id="rId29"/>
    <p:sldId id="416" r:id="rId30"/>
    <p:sldId id="406" r:id="rId31"/>
    <p:sldId id="465" r:id="rId32"/>
    <p:sldId id="490" r:id="rId33"/>
    <p:sldId id="430" r:id="rId34"/>
    <p:sldId id="431" r:id="rId35"/>
    <p:sldId id="412" r:id="rId36"/>
    <p:sldId id="491" r:id="rId37"/>
    <p:sldId id="413" r:id="rId38"/>
    <p:sldId id="492" r:id="rId39"/>
    <p:sldId id="433" r:id="rId40"/>
    <p:sldId id="338" r:id="rId41"/>
    <p:sldId id="345" r:id="rId42"/>
    <p:sldId id="489" r:id="rId43"/>
    <p:sldId id="359" r:id="rId44"/>
    <p:sldId id="428" r:id="rId45"/>
    <p:sldId id="487" r:id="rId46"/>
    <p:sldId id="429" r:id="rId47"/>
    <p:sldId id="348" r:id="rId48"/>
    <p:sldId id="339" r:id="rId49"/>
    <p:sldId id="312" r:id="rId5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0AD2D-ABD3-4B93-9888-D476FCE85CD4}" v="1" dt="2026-06-19T12:41:32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1" autoAdjust="0"/>
    <p:restoredTop sz="93762" autoAdjust="0"/>
  </p:normalViewPr>
  <p:slideViewPr>
    <p:cSldViewPr>
      <p:cViewPr varScale="1">
        <p:scale>
          <a:sx n="77" d="100"/>
          <a:sy n="77" d="100"/>
        </p:scale>
        <p:origin x="171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iyans.kachiru@gmail.com" userId="678ebf98149f6839" providerId="LiveId" clId="{7961E43E-1BFA-40F1-A49A-6B94242C08F9}"/>
    <pc:docChg chg="custSel modSld">
      <pc:chgData name="shriyans.kachiru@gmail.com" userId="678ebf98149f6839" providerId="LiveId" clId="{7961E43E-1BFA-40F1-A49A-6B94242C08F9}" dt="2026-06-19T12:51:54.479" v="18" actId="20577"/>
      <pc:docMkLst>
        <pc:docMk/>
      </pc:docMkLst>
      <pc:sldChg chg="modSp mod">
        <pc:chgData name="shriyans.kachiru@gmail.com" userId="678ebf98149f6839" providerId="LiveId" clId="{7961E43E-1BFA-40F1-A49A-6B94242C08F9}" dt="2026-06-19T12:51:20.284" v="17" actId="20577"/>
        <pc:sldMkLst>
          <pc:docMk/>
          <pc:sldMk cId="0" sldId="398"/>
        </pc:sldMkLst>
        <pc:graphicFrameChg chg="modGraphic">
          <ac:chgData name="shriyans.kachiru@gmail.com" userId="678ebf98149f6839" providerId="LiveId" clId="{7961E43E-1BFA-40F1-A49A-6B94242C08F9}" dt="2026-06-19T12:51:20.284" v="17" actId="20577"/>
          <ac:graphicFrameMkLst>
            <pc:docMk/>
            <pc:sldMk cId="0" sldId="398"/>
            <ac:graphicFrameMk id="5" creationId="{709C23A6-E560-6A12-6335-74842DC77834}"/>
          </ac:graphicFrameMkLst>
        </pc:graphicFrameChg>
      </pc:sldChg>
      <pc:sldChg chg="modSp mod">
        <pc:chgData name="shriyans.kachiru@gmail.com" userId="678ebf98149f6839" providerId="LiveId" clId="{7961E43E-1BFA-40F1-A49A-6B94242C08F9}" dt="2026-06-19T12:51:54.479" v="18" actId="20577"/>
        <pc:sldMkLst>
          <pc:docMk/>
          <pc:sldMk cId="315588345" sldId="487"/>
        </pc:sldMkLst>
        <pc:spChg chg="mod">
          <ac:chgData name="shriyans.kachiru@gmail.com" userId="678ebf98149f6839" providerId="LiveId" clId="{7961E43E-1BFA-40F1-A49A-6B94242C08F9}" dt="2026-06-19T12:51:54.479" v="18" actId="20577"/>
          <ac:spMkLst>
            <pc:docMk/>
            <pc:sldMk cId="315588345" sldId="487"/>
            <ac:spMk id="3" creationId="{00000000-0000-0000-0000-000000000000}"/>
          </ac:spMkLst>
        </pc:spChg>
      </pc:sldChg>
      <pc:sldChg chg="addSp delSp modSp mod">
        <pc:chgData name="shriyans.kachiru@gmail.com" userId="678ebf98149f6839" providerId="LiveId" clId="{7961E43E-1BFA-40F1-A49A-6B94242C08F9}" dt="2026-06-19T12:41:53.306" v="15" actId="14100"/>
        <pc:sldMkLst>
          <pc:docMk/>
          <pc:sldMk cId="13545032" sldId="490"/>
        </pc:sldMkLst>
        <pc:spChg chg="add mod">
          <ac:chgData name="shriyans.kachiru@gmail.com" userId="678ebf98149f6839" providerId="LiveId" clId="{7961E43E-1BFA-40F1-A49A-6B94242C08F9}" dt="2026-06-19T12:40:37.986" v="12" actId="255"/>
          <ac:spMkLst>
            <pc:docMk/>
            <pc:sldMk cId="13545032" sldId="490"/>
            <ac:spMk id="5" creationId="{DFA5644B-5DDC-2870-3479-80EB1F651123}"/>
          </ac:spMkLst>
        </pc:spChg>
        <pc:spChg chg="add mod">
          <ac:chgData name="shriyans.kachiru@gmail.com" userId="678ebf98149f6839" providerId="LiveId" clId="{7961E43E-1BFA-40F1-A49A-6B94242C08F9}" dt="2026-06-19T12:41:53.306" v="15" actId="14100"/>
          <ac:spMkLst>
            <pc:docMk/>
            <pc:sldMk cId="13545032" sldId="490"/>
            <ac:spMk id="7" creationId="{C285E4AC-32BE-23ED-0AF7-F8536582F3C7}"/>
          </ac:spMkLst>
        </pc:spChg>
        <pc:picChg chg="del">
          <ac:chgData name="shriyans.kachiru@gmail.com" userId="678ebf98149f6839" providerId="LiveId" clId="{7961E43E-1BFA-40F1-A49A-6B94242C08F9}" dt="2026-06-19T12:38:56.364" v="1" actId="478"/>
          <ac:picMkLst>
            <pc:docMk/>
            <pc:sldMk cId="13545032" sldId="490"/>
            <ac:picMk id="2" creationId="{00000000-0000-0000-0000-000000000000}"/>
          </ac:picMkLst>
        </pc:picChg>
        <pc:picChg chg="del mod">
          <ac:chgData name="shriyans.kachiru@gmail.com" userId="678ebf98149f6839" providerId="LiveId" clId="{7961E43E-1BFA-40F1-A49A-6B94242C08F9}" dt="2026-06-19T12:39:23.639" v="5" actId="478"/>
          <ac:picMkLst>
            <pc:docMk/>
            <pc:sldMk cId="13545032" sldId="490"/>
            <ac:picMk id="4" creationId="{00000000-0000-0000-0000-000000000000}"/>
          </ac:picMkLst>
        </pc:picChg>
      </pc:sldChg>
      <pc:sldChg chg="addSp delSp modSp mod">
        <pc:chgData name="shriyans.kachiru@gmail.com" userId="678ebf98149f6839" providerId="LiveId" clId="{7961E43E-1BFA-40F1-A49A-6B94242C08F9}" dt="2026-06-19T12:41:32.438" v="14"/>
        <pc:sldMkLst>
          <pc:docMk/>
          <pc:sldMk cId="4000341826" sldId="492"/>
        </pc:sldMkLst>
        <pc:spChg chg="add mod">
          <ac:chgData name="shriyans.kachiru@gmail.com" userId="678ebf98149f6839" providerId="LiveId" clId="{7961E43E-1BFA-40F1-A49A-6B94242C08F9}" dt="2026-06-19T12:41:32.438" v="14"/>
          <ac:spMkLst>
            <pc:docMk/>
            <pc:sldMk cId="4000341826" sldId="492"/>
            <ac:spMk id="2" creationId="{95F66397-C64F-B4C2-550E-78009538D76A}"/>
          </ac:spMkLst>
        </pc:spChg>
        <pc:picChg chg="del">
          <ac:chgData name="shriyans.kachiru@gmail.com" userId="678ebf98149f6839" providerId="LiveId" clId="{7961E43E-1BFA-40F1-A49A-6B94242C08F9}" dt="2026-06-19T12:40:49.936" v="13" actId="478"/>
          <ac:picMkLst>
            <pc:docMk/>
            <pc:sldMk cId="4000341826" sldId="492"/>
            <ac:picMk id="6" creationId="{00000000-0000-0000-0000-000000000000}"/>
          </ac:picMkLst>
        </pc:pic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5AACF-5FAE-4FBA-B32E-864CD126EDB7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51E7D568-3252-4B2A-8ACA-025E83EB3CA8}" type="pres">
      <dgm:prSet presAssocID="{3FA5AACF-5FAE-4FBA-B32E-864CD126EDB7}" presName="linearFlow" presStyleCnt="0">
        <dgm:presLayoutVars>
          <dgm:dir/>
          <dgm:resizeHandles val="exact"/>
        </dgm:presLayoutVars>
      </dgm:prSet>
      <dgm:spPr/>
    </dgm:pt>
  </dgm:ptLst>
  <dgm:cxnLst>
    <dgm:cxn modelId="{82E4EF08-F2E0-4384-BD54-2E00152D835E}" type="presOf" srcId="{3FA5AACF-5FAE-4FBA-B32E-864CD126EDB7}" destId="{51E7D568-3252-4B2A-8ACA-025E83EB3CA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7FDBA-2FD1-4C56-97C0-6F86D9779A4A}" type="doc">
      <dgm:prSet loTypeId="urn:microsoft.com/office/officeart/2005/8/layout/radial1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4A665-2C03-4248-BC15-FCA34696D2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Co –scholastics Activities</a:t>
          </a:r>
        </a:p>
      </dgm:t>
    </dgm:pt>
    <dgm:pt modelId="{CDFE85EB-40EB-4A3D-A22D-6471C5959729}" type="parTrans" cxnId="{0F306367-DB98-4A98-BD68-8EE904B8208A}">
      <dgm:prSet/>
      <dgm:spPr/>
      <dgm:t>
        <a:bodyPr/>
        <a:lstStyle/>
        <a:p>
          <a:endParaRPr lang="en-US"/>
        </a:p>
      </dgm:t>
    </dgm:pt>
    <dgm:pt modelId="{A96F33DE-B17D-473A-8AA1-5598F3246BE4}" type="sibTrans" cxnId="{0F306367-DB98-4A98-BD68-8EE904B8208A}">
      <dgm:prSet/>
      <dgm:spPr/>
      <dgm:t>
        <a:bodyPr/>
        <a:lstStyle/>
        <a:p>
          <a:endParaRPr lang="en-US"/>
        </a:p>
      </dgm:t>
    </dgm:pt>
    <dgm:pt modelId="{BC6E4D46-B33F-40ED-8DF3-D6433FF6505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Art Education</a:t>
          </a:r>
        </a:p>
        <a:p>
          <a:r>
            <a:rPr lang="en-IN" dirty="0"/>
            <a:t>Visual </a:t>
          </a:r>
        </a:p>
        <a:p>
          <a:r>
            <a:rPr lang="en-IN" dirty="0"/>
            <a:t>&amp; </a:t>
          </a:r>
        </a:p>
        <a:p>
          <a:r>
            <a:rPr lang="en-IN" dirty="0"/>
            <a:t>Performing Art</a:t>
          </a:r>
          <a:endParaRPr lang="en-US" dirty="0"/>
        </a:p>
      </dgm:t>
    </dgm:pt>
    <dgm:pt modelId="{FF0E79B2-0243-4B04-9E7C-46F0229483FE}" type="parTrans" cxnId="{D04DA198-F3DF-4BAA-B31A-29EAC188A00F}">
      <dgm:prSet/>
      <dgm:spPr/>
      <dgm:t>
        <a:bodyPr/>
        <a:lstStyle/>
        <a:p>
          <a:endParaRPr lang="en-US"/>
        </a:p>
      </dgm:t>
    </dgm:pt>
    <dgm:pt modelId="{984CE10A-2108-4CAD-BCF9-C6C21B3843F3}" type="sibTrans" cxnId="{D04DA198-F3DF-4BAA-B31A-29EAC188A00F}">
      <dgm:prSet/>
      <dgm:spPr/>
      <dgm:t>
        <a:bodyPr/>
        <a:lstStyle/>
        <a:p>
          <a:endParaRPr lang="en-US"/>
        </a:p>
      </dgm:t>
    </dgm:pt>
    <dgm:pt modelId="{3A3C6DD4-66E4-4B6F-96D1-A13133C22F1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Physical Education</a:t>
          </a:r>
        </a:p>
      </dgm:t>
    </dgm:pt>
    <dgm:pt modelId="{64A0C1A6-F583-4E57-ABD1-81B9E8DDEA67}" type="parTrans" cxnId="{C7DA1D61-14FA-4C36-81EC-AB9D08233099}">
      <dgm:prSet/>
      <dgm:spPr/>
      <dgm:t>
        <a:bodyPr/>
        <a:lstStyle/>
        <a:p>
          <a:endParaRPr lang="en-US"/>
        </a:p>
      </dgm:t>
    </dgm:pt>
    <dgm:pt modelId="{6613E1A1-A7CC-477C-98BE-AC0AFCC93DD9}" type="sibTrans" cxnId="{C7DA1D61-14FA-4C36-81EC-AB9D08233099}">
      <dgm:prSet/>
      <dgm:spPr/>
      <dgm:t>
        <a:bodyPr/>
        <a:lstStyle/>
        <a:p>
          <a:endParaRPr lang="en-US"/>
        </a:p>
      </dgm:t>
    </dgm:pt>
    <dgm:pt modelId="{FCDEF5C9-E78D-4E30-9326-3A5D3DD33CEE}" type="pres">
      <dgm:prSet presAssocID="{3367FDBA-2FD1-4C56-97C0-6F86D9779A4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15F81D-FD6B-4E0F-B63B-0C2293EDB9C4}" type="pres">
      <dgm:prSet presAssocID="{1674A665-2C03-4248-BC15-FCA34696D20F}" presName="centerShape" presStyleLbl="node0" presStyleIdx="0" presStyleCnt="1"/>
      <dgm:spPr/>
    </dgm:pt>
    <dgm:pt modelId="{02FA52BC-7418-4A0C-B2AD-533EDDD06323}" type="pres">
      <dgm:prSet presAssocID="{FF0E79B2-0243-4B04-9E7C-46F0229483FE}" presName="Name9" presStyleLbl="parChTrans1D2" presStyleIdx="0" presStyleCnt="2"/>
      <dgm:spPr/>
    </dgm:pt>
    <dgm:pt modelId="{20DBFB3B-6FF5-4B10-B84F-CBBB2083D8F3}" type="pres">
      <dgm:prSet presAssocID="{FF0E79B2-0243-4B04-9E7C-46F0229483FE}" presName="connTx" presStyleLbl="parChTrans1D2" presStyleIdx="0" presStyleCnt="2"/>
      <dgm:spPr/>
    </dgm:pt>
    <dgm:pt modelId="{14E5B44E-7308-484A-958E-986CE8B3F4C5}" type="pres">
      <dgm:prSet presAssocID="{BC6E4D46-B33F-40ED-8DF3-D6433FF65053}" presName="node" presStyleLbl="node1" presStyleIdx="0" presStyleCnt="2">
        <dgm:presLayoutVars>
          <dgm:bulletEnabled val="1"/>
        </dgm:presLayoutVars>
      </dgm:prSet>
      <dgm:spPr/>
    </dgm:pt>
    <dgm:pt modelId="{6F6FE310-3418-407A-AF77-12680E6A74E7}" type="pres">
      <dgm:prSet presAssocID="{64A0C1A6-F583-4E57-ABD1-81B9E8DDEA67}" presName="Name9" presStyleLbl="parChTrans1D2" presStyleIdx="1" presStyleCnt="2"/>
      <dgm:spPr/>
    </dgm:pt>
    <dgm:pt modelId="{11F667C2-5E48-452C-BBB6-C2EC979C8875}" type="pres">
      <dgm:prSet presAssocID="{64A0C1A6-F583-4E57-ABD1-81B9E8DDEA67}" presName="connTx" presStyleLbl="parChTrans1D2" presStyleIdx="1" presStyleCnt="2"/>
      <dgm:spPr/>
    </dgm:pt>
    <dgm:pt modelId="{C32295B9-F68C-492E-8666-1232B4037679}" type="pres">
      <dgm:prSet presAssocID="{3A3C6DD4-66E4-4B6F-96D1-A13133C22F1D}" presName="node" presStyleLbl="node1" presStyleIdx="1" presStyleCnt="2">
        <dgm:presLayoutVars>
          <dgm:bulletEnabled val="1"/>
        </dgm:presLayoutVars>
      </dgm:prSet>
      <dgm:spPr/>
    </dgm:pt>
  </dgm:ptLst>
  <dgm:cxnLst>
    <dgm:cxn modelId="{EE99B21E-1D84-45AC-A567-FB7E45A85EEA}" type="presOf" srcId="{3A3C6DD4-66E4-4B6F-96D1-A13133C22F1D}" destId="{C32295B9-F68C-492E-8666-1232B4037679}" srcOrd="0" destOrd="0" presId="urn:microsoft.com/office/officeart/2005/8/layout/radial1"/>
    <dgm:cxn modelId="{2887AE35-D4A3-4E34-B2C7-7B63D7C94817}" type="presOf" srcId="{BC6E4D46-B33F-40ED-8DF3-D6433FF65053}" destId="{14E5B44E-7308-484A-958E-986CE8B3F4C5}" srcOrd="0" destOrd="0" presId="urn:microsoft.com/office/officeart/2005/8/layout/radial1"/>
    <dgm:cxn modelId="{C7DA1D61-14FA-4C36-81EC-AB9D08233099}" srcId="{1674A665-2C03-4248-BC15-FCA34696D20F}" destId="{3A3C6DD4-66E4-4B6F-96D1-A13133C22F1D}" srcOrd="1" destOrd="0" parTransId="{64A0C1A6-F583-4E57-ABD1-81B9E8DDEA67}" sibTransId="{6613E1A1-A7CC-477C-98BE-AC0AFCC93DD9}"/>
    <dgm:cxn modelId="{0F306367-DB98-4A98-BD68-8EE904B8208A}" srcId="{3367FDBA-2FD1-4C56-97C0-6F86D9779A4A}" destId="{1674A665-2C03-4248-BC15-FCA34696D20F}" srcOrd="0" destOrd="0" parTransId="{CDFE85EB-40EB-4A3D-A22D-6471C5959729}" sibTransId="{A96F33DE-B17D-473A-8AA1-5598F3246BE4}"/>
    <dgm:cxn modelId="{284BAE71-6D70-45B4-A371-48DF36A8DA20}" type="presOf" srcId="{64A0C1A6-F583-4E57-ABD1-81B9E8DDEA67}" destId="{11F667C2-5E48-452C-BBB6-C2EC979C8875}" srcOrd="1" destOrd="0" presId="urn:microsoft.com/office/officeart/2005/8/layout/radial1"/>
    <dgm:cxn modelId="{56CD8853-9C6C-441D-BA4A-0DCA7C19B564}" type="presOf" srcId="{3367FDBA-2FD1-4C56-97C0-6F86D9779A4A}" destId="{FCDEF5C9-E78D-4E30-9326-3A5D3DD33CEE}" srcOrd="0" destOrd="0" presId="urn:microsoft.com/office/officeart/2005/8/layout/radial1"/>
    <dgm:cxn modelId="{D04DA198-F3DF-4BAA-B31A-29EAC188A00F}" srcId="{1674A665-2C03-4248-BC15-FCA34696D20F}" destId="{BC6E4D46-B33F-40ED-8DF3-D6433FF65053}" srcOrd="0" destOrd="0" parTransId="{FF0E79B2-0243-4B04-9E7C-46F0229483FE}" sibTransId="{984CE10A-2108-4CAD-BCF9-C6C21B3843F3}"/>
    <dgm:cxn modelId="{C57A1EAE-6DEF-4EC8-A2CB-F6484C66A9AB}" type="presOf" srcId="{1674A665-2C03-4248-BC15-FCA34696D20F}" destId="{4115F81D-FD6B-4E0F-B63B-0C2293EDB9C4}" srcOrd="0" destOrd="0" presId="urn:microsoft.com/office/officeart/2005/8/layout/radial1"/>
    <dgm:cxn modelId="{BA7FBCBF-2102-4E1F-A4DD-3F27773537D7}" type="presOf" srcId="{64A0C1A6-F583-4E57-ABD1-81B9E8DDEA67}" destId="{6F6FE310-3418-407A-AF77-12680E6A74E7}" srcOrd="0" destOrd="0" presId="urn:microsoft.com/office/officeart/2005/8/layout/radial1"/>
    <dgm:cxn modelId="{2332E2D0-19CE-4E34-93B2-A5763E998271}" type="presOf" srcId="{FF0E79B2-0243-4B04-9E7C-46F0229483FE}" destId="{20DBFB3B-6FF5-4B10-B84F-CBBB2083D8F3}" srcOrd="1" destOrd="0" presId="urn:microsoft.com/office/officeart/2005/8/layout/radial1"/>
    <dgm:cxn modelId="{2D9F2FE8-BA92-4A46-A3D5-63B158DD96F8}" type="presOf" srcId="{FF0E79B2-0243-4B04-9E7C-46F0229483FE}" destId="{02FA52BC-7418-4A0C-B2AD-533EDDD06323}" srcOrd="0" destOrd="0" presId="urn:microsoft.com/office/officeart/2005/8/layout/radial1"/>
    <dgm:cxn modelId="{5397B708-E94C-48E5-AEAA-9A268A8A1EA7}" type="presParOf" srcId="{FCDEF5C9-E78D-4E30-9326-3A5D3DD33CEE}" destId="{4115F81D-FD6B-4E0F-B63B-0C2293EDB9C4}" srcOrd="0" destOrd="0" presId="urn:microsoft.com/office/officeart/2005/8/layout/radial1"/>
    <dgm:cxn modelId="{BE29B450-DAED-4C57-B5A4-07FC1B25B952}" type="presParOf" srcId="{FCDEF5C9-E78D-4E30-9326-3A5D3DD33CEE}" destId="{02FA52BC-7418-4A0C-B2AD-533EDDD06323}" srcOrd="1" destOrd="0" presId="urn:microsoft.com/office/officeart/2005/8/layout/radial1"/>
    <dgm:cxn modelId="{DF4F9B3F-EC5E-4A36-9FAA-7CD665AC3B85}" type="presParOf" srcId="{02FA52BC-7418-4A0C-B2AD-533EDDD06323}" destId="{20DBFB3B-6FF5-4B10-B84F-CBBB2083D8F3}" srcOrd="0" destOrd="0" presId="urn:microsoft.com/office/officeart/2005/8/layout/radial1"/>
    <dgm:cxn modelId="{030E0214-4B18-458C-814D-0B4DC913748B}" type="presParOf" srcId="{FCDEF5C9-E78D-4E30-9326-3A5D3DD33CEE}" destId="{14E5B44E-7308-484A-958E-986CE8B3F4C5}" srcOrd="2" destOrd="0" presId="urn:microsoft.com/office/officeart/2005/8/layout/radial1"/>
    <dgm:cxn modelId="{B6775847-F443-4E4F-92CE-125331856E87}" type="presParOf" srcId="{FCDEF5C9-E78D-4E30-9326-3A5D3DD33CEE}" destId="{6F6FE310-3418-407A-AF77-12680E6A74E7}" srcOrd="3" destOrd="0" presId="urn:microsoft.com/office/officeart/2005/8/layout/radial1"/>
    <dgm:cxn modelId="{3B7AACD3-6098-48F4-8C81-69403F39D666}" type="presParOf" srcId="{6F6FE310-3418-407A-AF77-12680E6A74E7}" destId="{11F667C2-5E48-452C-BBB6-C2EC979C8875}" srcOrd="0" destOrd="0" presId="urn:microsoft.com/office/officeart/2005/8/layout/radial1"/>
    <dgm:cxn modelId="{874A97A5-72BD-4A4D-8819-17CEAFC9087F}" type="presParOf" srcId="{FCDEF5C9-E78D-4E30-9326-3A5D3DD33CEE}" destId="{C32295B9-F68C-492E-8666-1232B403767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D3922F-4E71-43DE-9197-0F8C949B57C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E4DF5-D70C-4D45-BA53-DA45C22CACB2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gm:t>
    </dgm:pt>
    <dgm:pt modelId="{580CD2B9-10F9-439B-8528-2B30B73EF9EB}" type="parTrans" cxnId="{3E307E48-8612-4115-AF7F-B3D6E1C802C7}">
      <dgm:prSet/>
      <dgm:spPr/>
      <dgm:t>
        <a:bodyPr/>
        <a:lstStyle/>
        <a:p>
          <a:endParaRPr lang="en-US"/>
        </a:p>
      </dgm:t>
    </dgm:pt>
    <dgm:pt modelId="{AC80D0AC-B919-4E48-A9C0-2318282ADD49}" type="sibTrans" cxnId="{3E307E48-8612-4115-AF7F-B3D6E1C802C7}">
      <dgm:prSet/>
      <dgm:spPr/>
      <dgm:t>
        <a:bodyPr/>
        <a:lstStyle/>
        <a:p>
          <a:endParaRPr lang="en-US"/>
        </a:p>
      </dgm:t>
    </dgm:pt>
    <dgm:pt modelId="{7C59C5A9-DDD6-42EE-AB74-7A38FB9260B6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gm:t>
    </dgm:pt>
    <dgm:pt modelId="{CD91005E-17C3-440E-9C3B-5159E053FA2D}" type="parTrans" cxnId="{B63DC1CB-1166-4624-9412-89398E09D64B}">
      <dgm:prSet/>
      <dgm:spPr/>
      <dgm:t>
        <a:bodyPr/>
        <a:lstStyle/>
        <a:p>
          <a:endParaRPr lang="en-US" b="1"/>
        </a:p>
      </dgm:t>
    </dgm:pt>
    <dgm:pt modelId="{B86DC33C-994E-4E62-8456-E61E3E8B1BA6}" type="sibTrans" cxnId="{B63DC1CB-1166-4624-9412-89398E09D64B}">
      <dgm:prSet/>
      <dgm:spPr/>
      <dgm:t>
        <a:bodyPr/>
        <a:lstStyle/>
        <a:p>
          <a:endParaRPr lang="en-US"/>
        </a:p>
      </dgm:t>
    </dgm:pt>
    <dgm:pt modelId="{C7819D81-AF04-4BD0-AABC-8A74E51EB3E5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gm:t>
    </dgm:pt>
    <dgm:pt modelId="{AD457644-1029-4D2C-B7BA-A40C91729C12}" type="parTrans" cxnId="{3B65C5C7-D349-4B91-BC2B-C5452C6B47D7}">
      <dgm:prSet/>
      <dgm:spPr/>
      <dgm:t>
        <a:bodyPr/>
        <a:lstStyle/>
        <a:p>
          <a:endParaRPr lang="en-US" b="1"/>
        </a:p>
      </dgm:t>
    </dgm:pt>
    <dgm:pt modelId="{0A50724A-86AF-43AA-87D1-7AF9C487314B}" type="sibTrans" cxnId="{3B65C5C7-D349-4B91-BC2B-C5452C6B47D7}">
      <dgm:prSet/>
      <dgm:spPr/>
      <dgm:t>
        <a:bodyPr/>
        <a:lstStyle/>
        <a:p>
          <a:endParaRPr lang="en-US"/>
        </a:p>
      </dgm:t>
    </dgm:pt>
    <dgm:pt modelId="{9EEF0CE3-75C7-4F76-95C0-1B9987CAAA20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gm:t>
    </dgm:pt>
    <dgm:pt modelId="{4554B60E-C3B9-4EB1-9398-01021379764F}" type="parTrans" cxnId="{BAAAEB34-4953-4879-ADA7-2BC612A051AE}">
      <dgm:prSet/>
      <dgm:spPr/>
      <dgm:t>
        <a:bodyPr/>
        <a:lstStyle/>
        <a:p>
          <a:endParaRPr lang="en-US" b="1"/>
        </a:p>
      </dgm:t>
    </dgm:pt>
    <dgm:pt modelId="{AD47C39D-5E59-452C-A235-4C10066377B1}" type="sibTrans" cxnId="{BAAAEB34-4953-4879-ADA7-2BC612A051AE}">
      <dgm:prSet/>
      <dgm:spPr/>
      <dgm:t>
        <a:bodyPr/>
        <a:lstStyle/>
        <a:p>
          <a:endParaRPr lang="en-US"/>
        </a:p>
      </dgm:t>
    </dgm:pt>
    <dgm:pt modelId="{7112E54E-9403-4820-A7C6-EEBF4E115520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gm:t>
    </dgm:pt>
    <dgm:pt modelId="{ACC8DBC1-82E7-41F7-BF76-1D5517F71098}" type="parTrans" cxnId="{3E089AC0-AD10-43A0-88F2-3AE6D6F0C607}">
      <dgm:prSet/>
      <dgm:spPr/>
      <dgm:t>
        <a:bodyPr/>
        <a:lstStyle/>
        <a:p>
          <a:endParaRPr lang="en-US"/>
        </a:p>
      </dgm:t>
    </dgm:pt>
    <dgm:pt modelId="{217BCB0F-A8BF-40B3-917C-205D391532E9}" type="sibTrans" cxnId="{3E089AC0-AD10-43A0-88F2-3AE6D6F0C607}">
      <dgm:prSet/>
      <dgm:spPr/>
      <dgm:t>
        <a:bodyPr/>
        <a:lstStyle/>
        <a:p>
          <a:endParaRPr lang="en-US"/>
        </a:p>
      </dgm:t>
    </dgm:pt>
    <dgm:pt modelId="{2D77E352-A5F4-4243-BA01-241CA25A222E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gm:t>
    </dgm:pt>
    <dgm:pt modelId="{E7A04EB4-7E2F-4B86-B913-CA8BDBE4DFF0}" type="parTrans" cxnId="{2874C0CD-B4A7-4F6A-9FB8-A46D97E8B883}">
      <dgm:prSet/>
      <dgm:spPr/>
      <dgm:t>
        <a:bodyPr/>
        <a:lstStyle/>
        <a:p>
          <a:endParaRPr lang="en-US"/>
        </a:p>
      </dgm:t>
    </dgm:pt>
    <dgm:pt modelId="{3FA7A33A-5AA8-4031-BA47-2CF472DBFE08}" type="sibTrans" cxnId="{2874C0CD-B4A7-4F6A-9FB8-A46D97E8B883}">
      <dgm:prSet/>
      <dgm:spPr/>
      <dgm:t>
        <a:bodyPr/>
        <a:lstStyle/>
        <a:p>
          <a:endParaRPr lang="en-US"/>
        </a:p>
      </dgm:t>
    </dgm:pt>
    <dgm:pt modelId="{E776DE7D-E2BE-477A-9E78-01206CC81B5F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gm:t>
    </dgm:pt>
    <dgm:pt modelId="{D37868FB-18A3-4196-91F0-E753572918D2}" type="parTrans" cxnId="{E842785E-7220-4D77-8303-ACD8638112AD}">
      <dgm:prSet/>
      <dgm:spPr/>
      <dgm:t>
        <a:bodyPr/>
        <a:lstStyle/>
        <a:p>
          <a:endParaRPr lang="en-US"/>
        </a:p>
      </dgm:t>
    </dgm:pt>
    <dgm:pt modelId="{7BFE8823-FA58-470D-818A-FFD4692B6EF3}" type="sibTrans" cxnId="{E842785E-7220-4D77-8303-ACD8638112AD}">
      <dgm:prSet/>
      <dgm:spPr/>
      <dgm:t>
        <a:bodyPr/>
        <a:lstStyle/>
        <a:p>
          <a:endParaRPr lang="en-US"/>
        </a:p>
      </dgm:t>
    </dgm:pt>
    <dgm:pt modelId="{891E743D-E020-433F-9DCB-EE15319F18D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gm:t>
    </dgm:pt>
    <dgm:pt modelId="{4F427D3B-0AE5-4DD9-AA8A-8A6F804B3403}" type="parTrans" cxnId="{F1137070-38C0-4D63-AD4E-5C58E441A346}">
      <dgm:prSet/>
      <dgm:spPr/>
      <dgm:t>
        <a:bodyPr/>
        <a:lstStyle/>
        <a:p>
          <a:endParaRPr lang="en-US"/>
        </a:p>
      </dgm:t>
    </dgm:pt>
    <dgm:pt modelId="{774775D8-36FE-4F35-8E99-56F71DA94B39}" type="sibTrans" cxnId="{F1137070-38C0-4D63-AD4E-5C58E441A346}">
      <dgm:prSet/>
      <dgm:spPr/>
      <dgm:t>
        <a:bodyPr/>
        <a:lstStyle/>
        <a:p>
          <a:endParaRPr lang="en-US"/>
        </a:p>
      </dgm:t>
    </dgm:pt>
    <dgm:pt modelId="{A6DC626D-39C2-4B59-A48A-4DB7A2AD0F7B}">
      <dgm:prSet/>
      <dgm:spPr>
        <a:solidFill>
          <a:srgbClr val="92D050">
            <a:alpha val="9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</a:rPr>
            <a:t>Badminton</a:t>
          </a:r>
        </a:p>
      </dgm:t>
    </dgm:pt>
    <dgm:pt modelId="{C14DF61E-77C8-4C48-9906-6CDF74D02774}" type="parTrans" cxnId="{5AE7AB41-0FAC-4881-B518-90646AE9A308}">
      <dgm:prSet/>
      <dgm:spPr/>
      <dgm:t>
        <a:bodyPr/>
        <a:lstStyle/>
        <a:p>
          <a:endParaRPr lang="en-US"/>
        </a:p>
      </dgm:t>
    </dgm:pt>
    <dgm:pt modelId="{9738559D-B55E-44E5-99C4-966CBFCA1D95}" type="sibTrans" cxnId="{5AE7AB41-0FAC-4881-B518-90646AE9A308}">
      <dgm:prSet/>
      <dgm:spPr/>
      <dgm:t>
        <a:bodyPr/>
        <a:lstStyle/>
        <a:p>
          <a:endParaRPr lang="en-US"/>
        </a:p>
      </dgm:t>
    </dgm:pt>
    <dgm:pt modelId="{E2597ABB-324F-4690-A444-A26139B3CB59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</a:rPr>
            <a:t>Karate</a:t>
          </a:r>
        </a:p>
      </dgm:t>
    </dgm:pt>
    <dgm:pt modelId="{C0DE8B6B-DC97-4790-AC59-B31275B70077}" type="parTrans" cxnId="{1947CFB4-5D63-4213-B07B-DD80FD95E290}">
      <dgm:prSet/>
      <dgm:spPr/>
      <dgm:t>
        <a:bodyPr/>
        <a:lstStyle/>
        <a:p>
          <a:endParaRPr lang="en-US"/>
        </a:p>
      </dgm:t>
    </dgm:pt>
    <dgm:pt modelId="{8C0F54E2-F646-4499-9E95-C0DF982F3CCF}" type="sibTrans" cxnId="{1947CFB4-5D63-4213-B07B-DD80FD95E290}">
      <dgm:prSet/>
      <dgm:spPr/>
      <dgm:t>
        <a:bodyPr/>
        <a:lstStyle/>
        <a:p>
          <a:endParaRPr lang="en-US"/>
        </a:p>
      </dgm:t>
    </dgm:pt>
    <dgm:pt modelId="{BE4E51C8-9325-4864-AC89-6B6AFF0EF9B1}" type="pres">
      <dgm:prSet presAssocID="{47D3922F-4E71-43DE-9197-0F8C949B57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D70D2A-F0C5-4B14-8987-9D707CD85C08}" type="pres">
      <dgm:prSet presAssocID="{14BE4DF5-D70C-4D45-BA53-DA45C22CACB2}" presName="root" presStyleCnt="0"/>
      <dgm:spPr/>
    </dgm:pt>
    <dgm:pt modelId="{05153546-F579-4D03-B45F-044244A32AF0}" type="pres">
      <dgm:prSet presAssocID="{14BE4DF5-D70C-4D45-BA53-DA45C22CACB2}" presName="rootComposite" presStyleCnt="0"/>
      <dgm:spPr/>
    </dgm:pt>
    <dgm:pt modelId="{749F2EBB-8F24-4C1D-BD0F-8C7049B17C24}" type="pres">
      <dgm:prSet presAssocID="{14BE4DF5-D70C-4D45-BA53-DA45C22CACB2}" presName="rootText" presStyleLbl="node1" presStyleIdx="0" presStyleCnt="2" custScaleX="117981" custScaleY="106364" custLinFactNeighborX="-24931" custLinFactNeighborY="8466"/>
      <dgm:spPr/>
    </dgm:pt>
    <dgm:pt modelId="{B85C38B8-5C71-4CD8-AA00-A9C0F0732DE6}" type="pres">
      <dgm:prSet presAssocID="{14BE4DF5-D70C-4D45-BA53-DA45C22CACB2}" presName="rootConnector" presStyleLbl="node1" presStyleIdx="0" presStyleCnt="2"/>
      <dgm:spPr/>
    </dgm:pt>
    <dgm:pt modelId="{C6F8CD40-29B1-47C2-831D-CA4B36842D14}" type="pres">
      <dgm:prSet presAssocID="{14BE4DF5-D70C-4D45-BA53-DA45C22CACB2}" presName="childShape" presStyleCnt="0"/>
      <dgm:spPr/>
    </dgm:pt>
    <dgm:pt modelId="{28723E13-CC48-48B3-A7B9-9A3CF50C52EA}" type="pres">
      <dgm:prSet presAssocID="{CD91005E-17C3-440E-9C3B-5159E053FA2D}" presName="Name13" presStyleLbl="parChTrans1D2" presStyleIdx="0" presStyleCnt="8"/>
      <dgm:spPr/>
    </dgm:pt>
    <dgm:pt modelId="{ED63F541-C2FC-41E4-8F92-5A4133AE5747}" type="pres">
      <dgm:prSet presAssocID="{7C59C5A9-DDD6-42EE-AB74-7A38FB9260B6}" presName="childText" presStyleLbl="bgAcc1" presStyleIdx="0" presStyleCnt="8" custScaleX="148291">
        <dgm:presLayoutVars>
          <dgm:bulletEnabled val="1"/>
        </dgm:presLayoutVars>
      </dgm:prSet>
      <dgm:spPr/>
    </dgm:pt>
    <dgm:pt modelId="{C6909A26-BD96-4A3E-BFE5-A82773860140}" type="pres">
      <dgm:prSet presAssocID="{AD457644-1029-4D2C-B7BA-A40C91729C12}" presName="Name13" presStyleLbl="parChTrans1D2" presStyleIdx="1" presStyleCnt="8"/>
      <dgm:spPr/>
    </dgm:pt>
    <dgm:pt modelId="{EFA4680C-9D38-4FFF-BA67-B3AE43AE3531}" type="pres">
      <dgm:prSet presAssocID="{C7819D81-AF04-4BD0-AABC-8A74E51EB3E5}" presName="childText" presStyleLbl="bgAcc1" presStyleIdx="1" presStyleCnt="8" custScaleX="154211" custScaleY="95037" custLinFactNeighborX="-4840" custLinFactNeighborY="1951">
        <dgm:presLayoutVars>
          <dgm:bulletEnabled val="1"/>
        </dgm:presLayoutVars>
      </dgm:prSet>
      <dgm:spPr/>
    </dgm:pt>
    <dgm:pt modelId="{EE290DC5-2341-46C1-9DDA-32B0F7DFDC3A}" type="pres">
      <dgm:prSet presAssocID="{4554B60E-C3B9-4EB1-9398-01021379764F}" presName="Name13" presStyleLbl="parChTrans1D2" presStyleIdx="2" presStyleCnt="8"/>
      <dgm:spPr/>
    </dgm:pt>
    <dgm:pt modelId="{FAB4E6AF-1628-43C0-95AC-D1F09738AA65}" type="pres">
      <dgm:prSet presAssocID="{9EEF0CE3-75C7-4F76-95C0-1B9987CAAA20}" presName="childText" presStyleLbl="bgAcc1" presStyleIdx="2" presStyleCnt="8" custScaleX="153312" custScaleY="90576" custLinFactNeighborX="8606" custLinFactNeighborY="3769">
        <dgm:presLayoutVars>
          <dgm:bulletEnabled val="1"/>
        </dgm:presLayoutVars>
      </dgm:prSet>
      <dgm:spPr/>
    </dgm:pt>
    <dgm:pt modelId="{D982FDD3-0AB2-4F90-87A7-8AE19497A3F5}" type="pres">
      <dgm:prSet presAssocID="{C0DE8B6B-DC97-4790-AC59-B31275B70077}" presName="Name13" presStyleLbl="parChTrans1D2" presStyleIdx="3" presStyleCnt="8"/>
      <dgm:spPr/>
    </dgm:pt>
    <dgm:pt modelId="{D651E35D-72E6-418B-9DDC-7A4BA7298D8D}" type="pres">
      <dgm:prSet presAssocID="{E2597ABB-324F-4690-A444-A26139B3CB59}" presName="childText" presStyleLbl="bgAcc1" presStyleIdx="3" presStyleCnt="8" custScaleX="170404" custLinFactNeighborX="1801" custLinFactNeighborY="-355">
        <dgm:presLayoutVars>
          <dgm:bulletEnabled val="1"/>
        </dgm:presLayoutVars>
      </dgm:prSet>
      <dgm:spPr/>
    </dgm:pt>
    <dgm:pt modelId="{A4F414A2-265F-4839-A055-2B5A50BED212}" type="pres">
      <dgm:prSet presAssocID="{7112E54E-9403-4820-A7C6-EEBF4E115520}" presName="root" presStyleCnt="0"/>
      <dgm:spPr/>
    </dgm:pt>
    <dgm:pt modelId="{62996A83-7CED-41A2-BE07-AE11EFBF0AD5}" type="pres">
      <dgm:prSet presAssocID="{7112E54E-9403-4820-A7C6-EEBF4E115520}" presName="rootComposite" presStyleCnt="0"/>
      <dgm:spPr/>
    </dgm:pt>
    <dgm:pt modelId="{2F216189-54B4-4000-91C3-92982C6AA26E}" type="pres">
      <dgm:prSet presAssocID="{7112E54E-9403-4820-A7C6-EEBF4E115520}" presName="rootText" presStyleLbl="node1" presStyleIdx="1" presStyleCnt="2" custScaleX="117981" custScaleY="106364" custLinFactNeighborX="36416" custLinFactNeighborY="8466"/>
      <dgm:spPr/>
    </dgm:pt>
    <dgm:pt modelId="{EC703199-E083-4C6C-9E6E-1C5203E53F6F}" type="pres">
      <dgm:prSet presAssocID="{7112E54E-9403-4820-A7C6-EEBF4E115520}" presName="rootConnector" presStyleLbl="node1" presStyleIdx="1" presStyleCnt="2"/>
      <dgm:spPr/>
    </dgm:pt>
    <dgm:pt modelId="{4BBBE1D2-48C7-45A0-8C17-AB8EE725AC18}" type="pres">
      <dgm:prSet presAssocID="{7112E54E-9403-4820-A7C6-EEBF4E115520}" presName="childShape" presStyleCnt="0"/>
      <dgm:spPr/>
    </dgm:pt>
    <dgm:pt modelId="{6772A5CD-EB1A-49C2-9DE6-1807EA91A369}" type="pres">
      <dgm:prSet presAssocID="{E7A04EB4-7E2F-4B86-B913-CA8BDBE4DFF0}" presName="Name13" presStyleLbl="parChTrans1D2" presStyleIdx="4" presStyleCnt="8"/>
      <dgm:spPr/>
    </dgm:pt>
    <dgm:pt modelId="{6CFAC1A8-FDE7-414E-B52D-5B445CD2016B}" type="pres">
      <dgm:prSet presAssocID="{2D77E352-A5F4-4243-BA01-241CA25A222E}" presName="childText" presStyleLbl="bgAcc1" presStyleIdx="4" presStyleCnt="8" custScaleX="148291" custLinFactNeighborX="76684" custLinFactNeighborY="0">
        <dgm:presLayoutVars>
          <dgm:bulletEnabled val="1"/>
        </dgm:presLayoutVars>
      </dgm:prSet>
      <dgm:spPr/>
    </dgm:pt>
    <dgm:pt modelId="{757DF1B1-FA05-49A6-9C7D-E954C31605E6}" type="pres">
      <dgm:prSet presAssocID="{D37868FB-18A3-4196-91F0-E753572918D2}" presName="Name13" presStyleLbl="parChTrans1D2" presStyleIdx="5" presStyleCnt="8"/>
      <dgm:spPr/>
    </dgm:pt>
    <dgm:pt modelId="{3333A275-7FD7-4F8C-975A-4874A8F99CE4}" type="pres">
      <dgm:prSet presAssocID="{E776DE7D-E2BE-477A-9E78-01206CC81B5F}" presName="childText" presStyleLbl="bgAcc1" presStyleIdx="5" presStyleCnt="8" custScaleX="154211" custScaleY="95037" custLinFactNeighborX="71844" custLinFactNeighborY="1951">
        <dgm:presLayoutVars>
          <dgm:bulletEnabled val="1"/>
        </dgm:presLayoutVars>
      </dgm:prSet>
      <dgm:spPr/>
    </dgm:pt>
    <dgm:pt modelId="{C6A060B0-5D39-4E9B-85DE-9B651EE86B05}" type="pres">
      <dgm:prSet presAssocID="{4F427D3B-0AE5-4DD9-AA8A-8A6F804B3403}" presName="Name13" presStyleLbl="parChTrans1D2" presStyleIdx="6" presStyleCnt="8"/>
      <dgm:spPr/>
    </dgm:pt>
    <dgm:pt modelId="{26384B02-09EB-4F4F-8519-8387DB4C940B}" type="pres">
      <dgm:prSet presAssocID="{891E743D-E020-433F-9DCB-EE15319F18D9}" presName="childText" presStyleLbl="bgAcc1" presStyleIdx="6" presStyleCnt="8" custScaleX="169319" custScaleY="90576" custLinFactNeighborX="74663" custLinFactNeighborY="2273">
        <dgm:presLayoutVars>
          <dgm:bulletEnabled val="1"/>
        </dgm:presLayoutVars>
      </dgm:prSet>
      <dgm:spPr/>
    </dgm:pt>
    <dgm:pt modelId="{9B23490E-716B-4664-BD88-DC733F7E6133}" type="pres">
      <dgm:prSet presAssocID="{C14DF61E-77C8-4C48-9906-6CDF74D02774}" presName="Name13" presStyleLbl="parChTrans1D2" presStyleIdx="7" presStyleCnt="8"/>
      <dgm:spPr/>
    </dgm:pt>
    <dgm:pt modelId="{CA8DABAD-FEAA-423B-B785-C8755D11F05D}" type="pres">
      <dgm:prSet presAssocID="{A6DC626D-39C2-4B59-A48A-4DB7A2AD0F7B}" presName="childText" presStyleLbl="bgAcc1" presStyleIdx="7" presStyleCnt="8" custScaleX="155762" custLinFactNeighborX="76583" custLinFactNeighborY="3804">
        <dgm:presLayoutVars>
          <dgm:bulletEnabled val="1"/>
        </dgm:presLayoutVars>
      </dgm:prSet>
      <dgm:spPr/>
    </dgm:pt>
  </dgm:ptLst>
  <dgm:cxnLst>
    <dgm:cxn modelId="{D495F008-4B6F-4567-9740-DEC8644F5157}" type="presOf" srcId="{7112E54E-9403-4820-A7C6-EEBF4E115520}" destId="{EC703199-E083-4C6C-9E6E-1C5203E53F6F}" srcOrd="1" destOrd="0" presId="urn:microsoft.com/office/officeart/2005/8/layout/hierarchy3"/>
    <dgm:cxn modelId="{FB6E6A0D-D4F3-4C99-9FB9-74785D32A931}" type="presOf" srcId="{A6DC626D-39C2-4B59-A48A-4DB7A2AD0F7B}" destId="{CA8DABAD-FEAA-423B-B785-C8755D11F05D}" srcOrd="0" destOrd="0" presId="urn:microsoft.com/office/officeart/2005/8/layout/hierarchy3"/>
    <dgm:cxn modelId="{B7D6CB10-F0C2-4104-A080-83DA6C5A7E46}" type="presOf" srcId="{7C59C5A9-DDD6-42EE-AB74-7A38FB9260B6}" destId="{ED63F541-C2FC-41E4-8F92-5A4133AE5747}" srcOrd="0" destOrd="0" presId="urn:microsoft.com/office/officeart/2005/8/layout/hierarchy3"/>
    <dgm:cxn modelId="{98CD752A-D2B9-434F-92FF-3CEB45CBFD29}" type="presOf" srcId="{7112E54E-9403-4820-A7C6-EEBF4E115520}" destId="{2F216189-54B4-4000-91C3-92982C6AA26E}" srcOrd="0" destOrd="0" presId="urn:microsoft.com/office/officeart/2005/8/layout/hierarchy3"/>
    <dgm:cxn modelId="{BAAAEB34-4953-4879-ADA7-2BC612A051AE}" srcId="{14BE4DF5-D70C-4D45-BA53-DA45C22CACB2}" destId="{9EEF0CE3-75C7-4F76-95C0-1B9987CAAA20}" srcOrd="2" destOrd="0" parTransId="{4554B60E-C3B9-4EB1-9398-01021379764F}" sibTransId="{AD47C39D-5E59-452C-A235-4C10066377B1}"/>
    <dgm:cxn modelId="{EE45C840-FCAE-49D2-B22D-8F09A10FD430}" type="presOf" srcId="{47D3922F-4E71-43DE-9197-0F8C949B57CE}" destId="{BE4E51C8-9325-4864-AC89-6B6AFF0EF9B1}" srcOrd="0" destOrd="0" presId="urn:microsoft.com/office/officeart/2005/8/layout/hierarchy3"/>
    <dgm:cxn modelId="{E842785E-7220-4D77-8303-ACD8638112AD}" srcId="{7112E54E-9403-4820-A7C6-EEBF4E115520}" destId="{E776DE7D-E2BE-477A-9E78-01206CC81B5F}" srcOrd="1" destOrd="0" parTransId="{D37868FB-18A3-4196-91F0-E753572918D2}" sibTransId="{7BFE8823-FA58-470D-818A-FFD4692B6EF3}"/>
    <dgm:cxn modelId="{C2819141-F942-42E5-99BA-B97E4AE7582D}" type="presOf" srcId="{E776DE7D-E2BE-477A-9E78-01206CC81B5F}" destId="{3333A275-7FD7-4F8C-975A-4874A8F99CE4}" srcOrd="0" destOrd="0" presId="urn:microsoft.com/office/officeart/2005/8/layout/hierarchy3"/>
    <dgm:cxn modelId="{5AE7AB41-0FAC-4881-B518-90646AE9A308}" srcId="{7112E54E-9403-4820-A7C6-EEBF4E115520}" destId="{A6DC626D-39C2-4B59-A48A-4DB7A2AD0F7B}" srcOrd="3" destOrd="0" parTransId="{C14DF61E-77C8-4C48-9906-6CDF74D02774}" sibTransId="{9738559D-B55E-44E5-99C4-966CBFCA1D95}"/>
    <dgm:cxn modelId="{A7E62045-85AD-4664-A196-4AE50F99055F}" type="presOf" srcId="{CD91005E-17C3-440E-9C3B-5159E053FA2D}" destId="{28723E13-CC48-48B3-A7B9-9A3CF50C52EA}" srcOrd="0" destOrd="0" presId="urn:microsoft.com/office/officeart/2005/8/layout/hierarchy3"/>
    <dgm:cxn modelId="{3E307E48-8612-4115-AF7F-B3D6E1C802C7}" srcId="{47D3922F-4E71-43DE-9197-0F8C949B57CE}" destId="{14BE4DF5-D70C-4D45-BA53-DA45C22CACB2}" srcOrd="0" destOrd="0" parTransId="{580CD2B9-10F9-439B-8528-2B30B73EF9EB}" sibTransId="{AC80D0AC-B919-4E48-A9C0-2318282ADD49}"/>
    <dgm:cxn modelId="{630B2A4A-0CEC-49FF-B43D-9502A47A35C7}" type="presOf" srcId="{E7A04EB4-7E2F-4B86-B913-CA8BDBE4DFF0}" destId="{6772A5CD-EB1A-49C2-9DE6-1807EA91A369}" srcOrd="0" destOrd="0" presId="urn:microsoft.com/office/officeart/2005/8/layout/hierarchy3"/>
    <dgm:cxn modelId="{2CABFF4D-3740-4A6C-8F6E-BAEB659E605E}" type="presOf" srcId="{4554B60E-C3B9-4EB1-9398-01021379764F}" destId="{EE290DC5-2341-46C1-9DDA-32B0F7DFDC3A}" srcOrd="0" destOrd="0" presId="urn:microsoft.com/office/officeart/2005/8/layout/hierarchy3"/>
    <dgm:cxn modelId="{97793F6F-4463-4684-A01A-98A48633A822}" type="presOf" srcId="{14BE4DF5-D70C-4D45-BA53-DA45C22CACB2}" destId="{B85C38B8-5C71-4CD8-AA00-A9C0F0732DE6}" srcOrd="1" destOrd="0" presId="urn:microsoft.com/office/officeart/2005/8/layout/hierarchy3"/>
    <dgm:cxn modelId="{F1137070-38C0-4D63-AD4E-5C58E441A346}" srcId="{7112E54E-9403-4820-A7C6-EEBF4E115520}" destId="{891E743D-E020-433F-9DCB-EE15319F18D9}" srcOrd="2" destOrd="0" parTransId="{4F427D3B-0AE5-4DD9-AA8A-8A6F804B3403}" sibTransId="{774775D8-36FE-4F35-8E99-56F71DA94B39}"/>
    <dgm:cxn modelId="{9EE7EA99-C749-4882-BCCE-59972E7235D2}" type="presOf" srcId="{E2597ABB-324F-4690-A444-A26139B3CB59}" destId="{D651E35D-72E6-418B-9DDC-7A4BA7298D8D}" srcOrd="0" destOrd="0" presId="urn:microsoft.com/office/officeart/2005/8/layout/hierarchy3"/>
    <dgm:cxn modelId="{E9F4FC9C-EE66-41DA-BD97-A39FB0BBBEA5}" type="presOf" srcId="{9EEF0CE3-75C7-4F76-95C0-1B9987CAAA20}" destId="{FAB4E6AF-1628-43C0-95AC-D1F09738AA65}" srcOrd="0" destOrd="0" presId="urn:microsoft.com/office/officeart/2005/8/layout/hierarchy3"/>
    <dgm:cxn modelId="{C3095DB1-4365-4B1C-B345-FD5FF46D9682}" type="presOf" srcId="{AD457644-1029-4D2C-B7BA-A40C91729C12}" destId="{C6909A26-BD96-4A3E-BFE5-A82773860140}" srcOrd="0" destOrd="0" presId="urn:microsoft.com/office/officeart/2005/8/layout/hierarchy3"/>
    <dgm:cxn modelId="{A2B1E4B1-AEEE-45A1-B99F-F6A43925423A}" type="presOf" srcId="{14BE4DF5-D70C-4D45-BA53-DA45C22CACB2}" destId="{749F2EBB-8F24-4C1D-BD0F-8C7049B17C24}" srcOrd="0" destOrd="0" presId="urn:microsoft.com/office/officeart/2005/8/layout/hierarchy3"/>
    <dgm:cxn modelId="{1947CFB4-5D63-4213-B07B-DD80FD95E290}" srcId="{14BE4DF5-D70C-4D45-BA53-DA45C22CACB2}" destId="{E2597ABB-324F-4690-A444-A26139B3CB59}" srcOrd="3" destOrd="0" parTransId="{C0DE8B6B-DC97-4790-AC59-B31275B70077}" sibTransId="{8C0F54E2-F646-4499-9E95-C0DF982F3CCF}"/>
    <dgm:cxn modelId="{DDDAADB5-92D2-43A1-B19C-9CE938482FCB}" type="presOf" srcId="{891E743D-E020-433F-9DCB-EE15319F18D9}" destId="{26384B02-09EB-4F4F-8519-8387DB4C940B}" srcOrd="0" destOrd="0" presId="urn:microsoft.com/office/officeart/2005/8/layout/hierarchy3"/>
    <dgm:cxn modelId="{3E089AC0-AD10-43A0-88F2-3AE6D6F0C607}" srcId="{47D3922F-4E71-43DE-9197-0F8C949B57CE}" destId="{7112E54E-9403-4820-A7C6-EEBF4E115520}" srcOrd="1" destOrd="0" parTransId="{ACC8DBC1-82E7-41F7-BF76-1D5517F71098}" sibTransId="{217BCB0F-A8BF-40B3-917C-205D391532E9}"/>
    <dgm:cxn modelId="{91D158C6-4746-4056-B53B-72ABC87F7F6E}" type="presOf" srcId="{C0DE8B6B-DC97-4790-AC59-B31275B70077}" destId="{D982FDD3-0AB2-4F90-87A7-8AE19497A3F5}" srcOrd="0" destOrd="0" presId="urn:microsoft.com/office/officeart/2005/8/layout/hierarchy3"/>
    <dgm:cxn modelId="{3B65C5C7-D349-4B91-BC2B-C5452C6B47D7}" srcId="{14BE4DF5-D70C-4D45-BA53-DA45C22CACB2}" destId="{C7819D81-AF04-4BD0-AABC-8A74E51EB3E5}" srcOrd="1" destOrd="0" parTransId="{AD457644-1029-4D2C-B7BA-A40C91729C12}" sibTransId="{0A50724A-86AF-43AA-87D1-7AF9C487314B}"/>
    <dgm:cxn modelId="{1BF0A5CB-9A0F-4B65-8EE0-4FB98F89C8A8}" type="presOf" srcId="{C7819D81-AF04-4BD0-AABC-8A74E51EB3E5}" destId="{EFA4680C-9D38-4FFF-BA67-B3AE43AE3531}" srcOrd="0" destOrd="0" presId="urn:microsoft.com/office/officeart/2005/8/layout/hierarchy3"/>
    <dgm:cxn modelId="{B63DC1CB-1166-4624-9412-89398E09D64B}" srcId="{14BE4DF5-D70C-4D45-BA53-DA45C22CACB2}" destId="{7C59C5A9-DDD6-42EE-AB74-7A38FB9260B6}" srcOrd="0" destOrd="0" parTransId="{CD91005E-17C3-440E-9C3B-5159E053FA2D}" sibTransId="{B86DC33C-994E-4E62-8456-E61E3E8B1BA6}"/>
    <dgm:cxn modelId="{2874C0CD-B4A7-4F6A-9FB8-A46D97E8B883}" srcId="{7112E54E-9403-4820-A7C6-EEBF4E115520}" destId="{2D77E352-A5F4-4243-BA01-241CA25A222E}" srcOrd="0" destOrd="0" parTransId="{E7A04EB4-7E2F-4B86-B913-CA8BDBE4DFF0}" sibTransId="{3FA7A33A-5AA8-4031-BA47-2CF472DBFE08}"/>
    <dgm:cxn modelId="{1C43D7D2-9489-42C5-9573-A27E5F5D8F53}" type="presOf" srcId="{C14DF61E-77C8-4C48-9906-6CDF74D02774}" destId="{9B23490E-716B-4664-BD88-DC733F7E6133}" srcOrd="0" destOrd="0" presId="urn:microsoft.com/office/officeart/2005/8/layout/hierarchy3"/>
    <dgm:cxn modelId="{C4EF4AE4-8246-4933-B142-D3DB6B3088F5}" type="presOf" srcId="{4F427D3B-0AE5-4DD9-AA8A-8A6F804B3403}" destId="{C6A060B0-5D39-4E9B-85DE-9B651EE86B05}" srcOrd="0" destOrd="0" presId="urn:microsoft.com/office/officeart/2005/8/layout/hierarchy3"/>
    <dgm:cxn modelId="{AE830CEB-6483-4648-8637-B24FD9312132}" type="presOf" srcId="{D37868FB-18A3-4196-91F0-E753572918D2}" destId="{757DF1B1-FA05-49A6-9C7D-E954C31605E6}" srcOrd="0" destOrd="0" presId="urn:microsoft.com/office/officeart/2005/8/layout/hierarchy3"/>
    <dgm:cxn modelId="{EAD46BED-906A-4A56-911C-D4DA2D044231}" type="presOf" srcId="{2D77E352-A5F4-4243-BA01-241CA25A222E}" destId="{6CFAC1A8-FDE7-414E-B52D-5B445CD2016B}" srcOrd="0" destOrd="0" presId="urn:microsoft.com/office/officeart/2005/8/layout/hierarchy3"/>
    <dgm:cxn modelId="{854F96ED-5EB8-4B37-9747-A8A3C2178F49}" type="presParOf" srcId="{BE4E51C8-9325-4864-AC89-6B6AFF0EF9B1}" destId="{A0D70D2A-F0C5-4B14-8987-9D707CD85C08}" srcOrd="0" destOrd="0" presId="urn:microsoft.com/office/officeart/2005/8/layout/hierarchy3"/>
    <dgm:cxn modelId="{ED1AF38C-DCE3-46FE-A5E1-13C31DC645C8}" type="presParOf" srcId="{A0D70D2A-F0C5-4B14-8987-9D707CD85C08}" destId="{05153546-F579-4D03-B45F-044244A32AF0}" srcOrd="0" destOrd="0" presId="urn:microsoft.com/office/officeart/2005/8/layout/hierarchy3"/>
    <dgm:cxn modelId="{96028100-A4FD-45B7-B208-25EBB5B16988}" type="presParOf" srcId="{05153546-F579-4D03-B45F-044244A32AF0}" destId="{749F2EBB-8F24-4C1D-BD0F-8C7049B17C24}" srcOrd="0" destOrd="0" presId="urn:microsoft.com/office/officeart/2005/8/layout/hierarchy3"/>
    <dgm:cxn modelId="{CDE840C4-40D6-49F0-AD06-E307E0C3AF52}" type="presParOf" srcId="{05153546-F579-4D03-B45F-044244A32AF0}" destId="{B85C38B8-5C71-4CD8-AA00-A9C0F0732DE6}" srcOrd="1" destOrd="0" presId="urn:microsoft.com/office/officeart/2005/8/layout/hierarchy3"/>
    <dgm:cxn modelId="{0FDEBC8F-F329-44C0-AB1A-DA40437622AE}" type="presParOf" srcId="{A0D70D2A-F0C5-4B14-8987-9D707CD85C08}" destId="{C6F8CD40-29B1-47C2-831D-CA4B36842D14}" srcOrd="1" destOrd="0" presId="urn:microsoft.com/office/officeart/2005/8/layout/hierarchy3"/>
    <dgm:cxn modelId="{F5375D4E-0E9D-4BB1-B2CD-AA8917314503}" type="presParOf" srcId="{C6F8CD40-29B1-47C2-831D-CA4B36842D14}" destId="{28723E13-CC48-48B3-A7B9-9A3CF50C52EA}" srcOrd="0" destOrd="0" presId="urn:microsoft.com/office/officeart/2005/8/layout/hierarchy3"/>
    <dgm:cxn modelId="{D59036E8-CACB-4695-8DED-DB32A0601FEC}" type="presParOf" srcId="{C6F8CD40-29B1-47C2-831D-CA4B36842D14}" destId="{ED63F541-C2FC-41E4-8F92-5A4133AE5747}" srcOrd="1" destOrd="0" presId="urn:microsoft.com/office/officeart/2005/8/layout/hierarchy3"/>
    <dgm:cxn modelId="{94F909C1-BC5B-4118-BEDC-A242BF8706B5}" type="presParOf" srcId="{C6F8CD40-29B1-47C2-831D-CA4B36842D14}" destId="{C6909A26-BD96-4A3E-BFE5-A82773860140}" srcOrd="2" destOrd="0" presId="urn:microsoft.com/office/officeart/2005/8/layout/hierarchy3"/>
    <dgm:cxn modelId="{A85A45C5-00CA-4ACC-80A3-B40674D61896}" type="presParOf" srcId="{C6F8CD40-29B1-47C2-831D-CA4B36842D14}" destId="{EFA4680C-9D38-4FFF-BA67-B3AE43AE3531}" srcOrd="3" destOrd="0" presId="urn:microsoft.com/office/officeart/2005/8/layout/hierarchy3"/>
    <dgm:cxn modelId="{EE88A3C9-86D6-405D-930B-2C880ADFEFB8}" type="presParOf" srcId="{C6F8CD40-29B1-47C2-831D-CA4B36842D14}" destId="{EE290DC5-2341-46C1-9DDA-32B0F7DFDC3A}" srcOrd="4" destOrd="0" presId="urn:microsoft.com/office/officeart/2005/8/layout/hierarchy3"/>
    <dgm:cxn modelId="{5A868E68-76E6-465D-B739-B25E32DA9CFB}" type="presParOf" srcId="{C6F8CD40-29B1-47C2-831D-CA4B36842D14}" destId="{FAB4E6AF-1628-43C0-95AC-D1F09738AA65}" srcOrd="5" destOrd="0" presId="urn:microsoft.com/office/officeart/2005/8/layout/hierarchy3"/>
    <dgm:cxn modelId="{EF1E69C6-6CEF-40EC-9B4A-BEBD592C75FA}" type="presParOf" srcId="{C6F8CD40-29B1-47C2-831D-CA4B36842D14}" destId="{D982FDD3-0AB2-4F90-87A7-8AE19497A3F5}" srcOrd="6" destOrd="0" presId="urn:microsoft.com/office/officeart/2005/8/layout/hierarchy3"/>
    <dgm:cxn modelId="{566A6F04-0DEA-4E9E-9342-6E823F64B8C6}" type="presParOf" srcId="{C6F8CD40-29B1-47C2-831D-CA4B36842D14}" destId="{D651E35D-72E6-418B-9DDC-7A4BA7298D8D}" srcOrd="7" destOrd="0" presId="urn:microsoft.com/office/officeart/2005/8/layout/hierarchy3"/>
    <dgm:cxn modelId="{7B4BF109-B080-409F-BCD4-AE04549EC4B8}" type="presParOf" srcId="{BE4E51C8-9325-4864-AC89-6B6AFF0EF9B1}" destId="{A4F414A2-265F-4839-A055-2B5A50BED212}" srcOrd="1" destOrd="0" presId="urn:microsoft.com/office/officeart/2005/8/layout/hierarchy3"/>
    <dgm:cxn modelId="{914644EE-F7E0-4722-9546-BCEB47ECF256}" type="presParOf" srcId="{A4F414A2-265F-4839-A055-2B5A50BED212}" destId="{62996A83-7CED-41A2-BE07-AE11EFBF0AD5}" srcOrd="0" destOrd="0" presId="urn:microsoft.com/office/officeart/2005/8/layout/hierarchy3"/>
    <dgm:cxn modelId="{498E8622-5A4D-43FE-A301-142155CD1C49}" type="presParOf" srcId="{62996A83-7CED-41A2-BE07-AE11EFBF0AD5}" destId="{2F216189-54B4-4000-91C3-92982C6AA26E}" srcOrd="0" destOrd="0" presId="urn:microsoft.com/office/officeart/2005/8/layout/hierarchy3"/>
    <dgm:cxn modelId="{C3BCA4A1-5F98-4623-A021-BACAC21A9C0A}" type="presParOf" srcId="{62996A83-7CED-41A2-BE07-AE11EFBF0AD5}" destId="{EC703199-E083-4C6C-9E6E-1C5203E53F6F}" srcOrd="1" destOrd="0" presId="urn:microsoft.com/office/officeart/2005/8/layout/hierarchy3"/>
    <dgm:cxn modelId="{A47FDECF-7A68-4002-A8D7-1876C81D7F7C}" type="presParOf" srcId="{A4F414A2-265F-4839-A055-2B5A50BED212}" destId="{4BBBE1D2-48C7-45A0-8C17-AB8EE725AC18}" srcOrd="1" destOrd="0" presId="urn:microsoft.com/office/officeart/2005/8/layout/hierarchy3"/>
    <dgm:cxn modelId="{44364304-A3EE-450A-9FFE-BB4C7E6F4A69}" type="presParOf" srcId="{4BBBE1D2-48C7-45A0-8C17-AB8EE725AC18}" destId="{6772A5CD-EB1A-49C2-9DE6-1807EA91A369}" srcOrd="0" destOrd="0" presId="urn:microsoft.com/office/officeart/2005/8/layout/hierarchy3"/>
    <dgm:cxn modelId="{2B98E880-E7DF-4CF7-8A2A-157C1F110C52}" type="presParOf" srcId="{4BBBE1D2-48C7-45A0-8C17-AB8EE725AC18}" destId="{6CFAC1A8-FDE7-414E-B52D-5B445CD2016B}" srcOrd="1" destOrd="0" presId="urn:microsoft.com/office/officeart/2005/8/layout/hierarchy3"/>
    <dgm:cxn modelId="{7C87230E-B7DA-4583-A94A-1A3CC576AC9F}" type="presParOf" srcId="{4BBBE1D2-48C7-45A0-8C17-AB8EE725AC18}" destId="{757DF1B1-FA05-49A6-9C7D-E954C31605E6}" srcOrd="2" destOrd="0" presId="urn:microsoft.com/office/officeart/2005/8/layout/hierarchy3"/>
    <dgm:cxn modelId="{BCF5A02C-FBF1-40D7-A8B2-EF99B29C025E}" type="presParOf" srcId="{4BBBE1D2-48C7-45A0-8C17-AB8EE725AC18}" destId="{3333A275-7FD7-4F8C-975A-4874A8F99CE4}" srcOrd="3" destOrd="0" presId="urn:microsoft.com/office/officeart/2005/8/layout/hierarchy3"/>
    <dgm:cxn modelId="{F1393CFB-3519-4A8A-8D16-B310AA3F5721}" type="presParOf" srcId="{4BBBE1D2-48C7-45A0-8C17-AB8EE725AC18}" destId="{C6A060B0-5D39-4E9B-85DE-9B651EE86B05}" srcOrd="4" destOrd="0" presId="urn:microsoft.com/office/officeart/2005/8/layout/hierarchy3"/>
    <dgm:cxn modelId="{DF3D3145-C9B7-4468-A578-C8999A2B1499}" type="presParOf" srcId="{4BBBE1D2-48C7-45A0-8C17-AB8EE725AC18}" destId="{26384B02-09EB-4F4F-8519-8387DB4C940B}" srcOrd="5" destOrd="0" presId="urn:microsoft.com/office/officeart/2005/8/layout/hierarchy3"/>
    <dgm:cxn modelId="{F2BF18F0-601B-46F6-8255-EDD73DF310A7}" type="presParOf" srcId="{4BBBE1D2-48C7-45A0-8C17-AB8EE725AC18}" destId="{9B23490E-716B-4664-BD88-DC733F7E6133}" srcOrd="6" destOrd="0" presId="urn:microsoft.com/office/officeart/2005/8/layout/hierarchy3"/>
    <dgm:cxn modelId="{EE1CB3F1-02BA-43F1-BEA0-AF78BA887128}" type="presParOf" srcId="{4BBBE1D2-48C7-45A0-8C17-AB8EE725AC18}" destId="{CA8DABAD-FEAA-423B-B785-C8755D11F05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A844-5858-479D-AED1-82A2CEF63775}">
      <dgm:prSet phldrT="[Text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r>
            <a:rPr lang="en-US" b="1" dirty="0">
              <a:latin typeface="Algerian" pitchFamily="82" charset="0"/>
              <a:ea typeface="Verdana" pitchFamily="34" charset="0"/>
            </a:rPr>
            <a:t>Visual Arts</a:t>
          </a:r>
        </a:p>
      </dgm:t>
    </dgm:pt>
    <dgm:pt modelId="{0A0A2300-AE50-4A78-A862-9F7F0F198491}" type="par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3C0AECBE-C906-4976-A176-0857E0DEF27E}" type="sib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771AA900-541A-465F-872F-F1F209C352FF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gm:t>
    </dgm:pt>
    <dgm:pt modelId="{31864779-B046-4491-89C5-DE37E5334737}" type="par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E09AE485-714F-4D73-9FF3-A37164401D2E}" type="sib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131BA80-2DC6-457A-A913-F958EC64AAF1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gm:t>
    </dgm:pt>
    <dgm:pt modelId="{6C14D570-8AEB-4C13-BBEE-13C5C5C705ED}" type="par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2E0B430-841D-4097-861E-F3975AB6C141}" type="sib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6F0513-0972-46F8-A0A4-484C2DDCDACE}" type="pres">
      <dgm:prSet presAssocID="{9496A844-5858-479D-AED1-82A2CEF63775}" presName="root" presStyleCnt="0"/>
      <dgm:spPr/>
    </dgm:pt>
    <dgm:pt modelId="{66AC1097-3D08-45BA-8503-D0323DD65718}" type="pres">
      <dgm:prSet presAssocID="{9496A844-5858-479D-AED1-82A2CEF63775}" presName="rootComposite" presStyleCnt="0"/>
      <dgm:spPr/>
    </dgm:pt>
    <dgm:pt modelId="{03E31FE5-EB29-48A3-8A1A-85006BC0908E}" type="pres">
      <dgm:prSet presAssocID="{9496A844-5858-479D-AED1-82A2CEF63775}" presName="rootText" presStyleLbl="node1" presStyleIdx="0" presStyleCnt="1" custScaleX="113895" custScaleY="97828"/>
      <dgm:spPr/>
    </dgm:pt>
    <dgm:pt modelId="{BFBDEC16-98D3-48CA-BC1B-FA44D23DA7CD}" type="pres">
      <dgm:prSet presAssocID="{9496A844-5858-479D-AED1-82A2CEF63775}" presName="rootConnector" presStyleLbl="node1" presStyleIdx="0" presStyleCnt="1"/>
      <dgm:spPr/>
    </dgm:pt>
    <dgm:pt modelId="{7D6F1563-1949-4101-8C03-F579FACB8E10}" type="pres">
      <dgm:prSet presAssocID="{9496A844-5858-479D-AED1-82A2CEF63775}" presName="childShape" presStyleCnt="0"/>
      <dgm:spPr/>
    </dgm:pt>
    <dgm:pt modelId="{5FC0BBEF-D255-4F80-90C2-EBA06B206CB1}" type="pres">
      <dgm:prSet presAssocID="{31864779-B046-4491-89C5-DE37E5334737}" presName="Name13" presStyleLbl="parChTrans1D2" presStyleIdx="0" presStyleCnt="2"/>
      <dgm:spPr/>
    </dgm:pt>
    <dgm:pt modelId="{123262B7-D5DB-49E8-941E-585D598CB2CC}" type="pres">
      <dgm:prSet presAssocID="{771AA900-541A-465F-872F-F1F209C352FF}" presName="childText" presStyleLbl="bgAcc1" presStyleIdx="0" presStyleCnt="2" custScaleX="141867" custScaleY="145011">
        <dgm:presLayoutVars>
          <dgm:bulletEnabled val="1"/>
        </dgm:presLayoutVars>
      </dgm:prSet>
      <dgm:spPr/>
    </dgm:pt>
    <dgm:pt modelId="{354EB034-B7EE-4EF2-82A6-B4226E987ED5}" type="pres">
      <dgm:prSet presAssocID="{6C14D570-8AEB-4C13-BBEE-13C5C5C705ED}" presName="Name13" presStyleLbl="parChTrans1D2" presStyleIdx="1" presStyleCnt="2"/>
      <dgm:spPr/>
    </dgm:pt>
    <dgm:pt modelId="{C22CF9FB-A331-49CC-B770-DDC7D860346D}" type="pres">
      <dgm:prSet presAssocID="{B131BA80-2DC6-457A-A913-F958EC64AAF1}" presName="childText" presStyleLbl="bgAcc1" presStyleIdx="1" presStyleCnt="2" custScaleX="188331" custLinFactNeighborX="2243" custLinFactNeighborY="532">
        <dgm:presLayoutVars>
          <dgm:bulletEnabled val="1"/>
        </dgm:presLayoutVars>
      </dgm:prSet>
      <dgm:spPr/>
    </dgm:pt>
  </dgm:ptLst>
  <dgm:cxnLst>
    <dgm:cxn modelId="{FA97E60D-159C-42BA-8CF2-4C4485997B48}" type="presOf" srcId="{9496A844-5858-479D-AED1-82A2CEF63775}" destId="{BFBDEC16-98D3-48CA-BC1B-FA44D23DA7CD}" srcOrd="1" destOrd="0" presId="urn:microsoft.com/office/officeart/2005/8/layout/hierarchy3"/>
    <dgm:cxn modelId="{8AE32D32-7175-46F8-986E-3537C0271E30}" type="presOf" srcId="{6C14D570-8AEB-4C13-BBEE-13C5C5C705ED}" destId="{354EB034-B7EE-4EF2-82A6-B4226E987ED5}" srcOrd="0" destOrd="0" presId="urn:microsoft.com/office/officeart/2005/8/layout/hierarchy3"/>
    <dgm:cxn modelId="{AE3A3750-B788-4BB6-B632-32D9A39BB5AA}" type="presOf" srcId="{9496A844-5858-479D-AED1-82A2CEF63775}" destId="{03E31FE5-EB29-48A3-8A1A-85006BC0908E}" srcOrd="0" destOrd="0" presId="urn:microsoft.com/office/officeart/2005/8/layout/hierarchy3"/>
    <dgm:cxn modelId="{6D494D74-0D02-4847-984C-68E9897C31BC}" type="presOf" srcId="{31864779-B046-4491-89C5-DE37E5334737}" destId="{5FC0BBEF-D255-4F80-90C2-EBA06B206CB1}" srcOrd="0" destOrd="0" presId="urn:microsoft.com/office/officeart/2005/8/layout/hierarchy3"/>
    <dgm:cxn modelId="{10950E57-97F8-4289-AAD7-762504B5BE15}" srcId="{9496A844-5858-479D-AED1-82A2CEF63775}" destId="{771AA900-541A-465F-872F-F1F209C352FF}" srcOrd="0" destOrd="0" parTransId="{31864779-B046-4491-89C5-DE37E5334737}" sibTransId="{E09AE485-714F-4D73-9FF3-A37164401D2E}"/>
    <dgm:cxn modelId="{AFA45492-991E-4AED-A39A-03DA767C4814}" type="presOf" srcId="{B131BA80-2DC6-457A-A913-F958EC64AAF1}" destId="{C22CF9FB-A331-49CC-B770-DDC7D860346D}" srcOrd="0" destOrd="0" presId="urn:microsoft.com/office/officeart/2005/8/layout/hierarchy3"/>
    <dgm:cxn modelId="{9A1946AF-8803-4A85-9FE0-15EF6F567804}" type="presOf" srcId="{EE58A44A-C802-44CE-B33D-C49558286ABD}" destId="{1C99999D-0054-4355-A7D7-CFAFDAE5B3DF}" srcOrd="0" destOrd="0" presId="urn:microsoft.com/office/officeart/2005/8/layout/hierarchy3"/>
    <dgm:cxn modelId="{F89E9CBC-DFF2-406C-8E5A-957A18BC00ED}" srcId="{9496A844-5858-479D-AED1-82A2CEF63775}" destId="{B131BA80-2DC6-457A-A913-F958EC64AAF1}" srcOrd="1" destOrd="0" parTransId="{6C14D570-8AEB-4C13-BBEE-13C5C5C705ED}" sibTransId="{B2E0B430-841D-4097-861E-F3975AB6C141}"/>
    <dgm:cxn modelId="{DD0BD4C0-E886-48D8-97FE-28C1DEC2B12C}" srcId="{EE58A44A-C802-44CE-B33D-C49558286ABD}" destId="{9496A844-5858-479D-AED1-82A2CEF63775}" srcOrd="0" destOrd="0" parTransId="{0A0A2300-AE50-4A78-A862-9F7F0F198491}" sibTransId="{3C0AECBE-C906-4976-A176-0857E0DEF27E}"/>
    <dgm:cxn modelId="{327EEDDF-AFB3-44F7-97DF-7A0A5ACBF99C}" type="presOf" srcId="{771AA900-541A-465F-872F-F1F209C352FF}" destId="{123262B7-D5DB-49E8-941E-585D598CB2CC}" srcOrd="0" destOrd="0" presId="urn:microsoft.com/office/officeart/2005/8/layout/hierarchy3"/>
    <dgm:cxn modelId="{6999725D-8714-4814-8198-B1E942B37DA8}" type="presParOf" srcId="{1C99999D-0054-4355-A7D7-CFAFDAE5B3DF}" destId="{A96F0513-0972-46F8-A0A4-484C2DDCDACE}" srcOrd="0" destOrd="0" presId="urn:microsoft.com/office/officeart/2005/8/layout/hierarchy3"/>
    <dgm:cxn modelId="{A233C898-54B7-47F5-BAA2-77FADCCADAB2}" type="presParOf" srcId="{A96F0513-0972-46F8-A0A4-484C2DDCDACE}" destId="{66AC1097-3D08-45BA-8503-D0323DD65718}" srcOrd="0" destOrd="0" presId="urn:microsoft.com/office/officeart/2005/8/layout/hierarchy3"/>
    <dgm:cxn modelId="{74EC9194-C73F-4EDB-96C8-5A16534CDBC8}" type="presParOf" srcId="{66AC1097-3D08-45BA-8503-D0323DD65718}" destId="{03E31FE5-EB29-48A3-8A1A-85006BC0908E}" srcOrd="0" destOrd="0" presId="urn:microsoft.com/office/officeart/2005/8/layout/hierarchy3"/>
    <dgm:cxn modelId="{0F4388D4-45A4-4385-8903-6FCCCA7A0976}" type="presParOf" srcId="{66AC1097-3D08-45BA-8503-D0323DD65718}" destId="{BFBDEC16-98D3-48CA-BC1B-FA44D23DA7CD}" srcOrd="1" destOrd="0" presId="urn:microsoft.com/office/officeart/2005/8/layout/hierarchy3"/>
    <dgm:cxn modelId="{89EF449F-3C63-4979-BD18-80BB01414645}" type="presParOf" srcId="{A96F0513-0972-46F8-A0A4-484C2DDCDACE}" destId="{7D6F1563-1949-4101-8C03-F579FACB8E10}" srcOrd="1" destOrd="0" presId="urn:microsoft.com/office/officeart/2005/8/layout/hierarchy3"/>
    <dgm:cxn modelId="{954A625A-C58A-45D9-9129-E7574BC11DBA}" type="presParOf" srcId="{7D6F1563-1949-4101-8C03-F579FACB8E10}" destId="{5FC0BBEF-D255-4F80-90C2-EBA06B206CB1}" srcOrd="0" destOrd="0" presId="urn:microsoft.com/office/officeart/2005/8/layout/hierarchy3"/>
    <dgm:cxn modelId="{4E16B912-2F0B-4C2C-8070-F2978A436035}" type="presParOf" srcId="{7D6F1563-1949-4101-8C03-F579FACB8E10}" destId="{123262B7-D5DB-49E8-941E-585D598CB2CC}" srcOrd="1" destOrd="0" presId="urn:microsoft.com/office/officeart/2005/8/layout/hierarchy3"/>
    <dgm:cxn modelId="{3BA8A801-18C2-4CFB-B6E4-6FE9DA2D7EE8}" type="presParOf" srcId="{7D6F1563-1949-4101-8C03-F579FACB8E10}" destId="{354EB034-B7EE-4EF2-82A6-B4226E987ED5}" srcOrd="2" destOrd="0" presId="urn:microsoft.com/office/officeart/2005/8/layout/hierarchy3"/>
    <dgm:cxn modelId="{98A1A906-DDC1-4FB1-A69F-4C766491D0FE}" type="presParOf" srcId="{7D6F1563-1949-4101-8C03-F579FACB8E10}" destId="{C22CF9FB-A331-49CC-B770-DDC7D86034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27B2-E269-4DC5-A24D-FC659A8BAAE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70424-9225-481E-9F0E-004E65F896D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gm:t>
    </dgm:pt>
    <dgm:pt modelId="{DEB18568-440C-49B2-A746-6917B386E74D}" type="parTrans" cxnId="{44317D55-4D28-4AB6-B112-DC47199C0381}">
      <dgm:prSet/>
      <dgm:spPr/>
      <dgm:t>
        <a:bodyPr/>
        <a:lstStyle/>
        <a:p>
          <a:endParaRPr lang="en-US"/>
        </a:p>
      </dgm:t>
    </dgm:pt>
    <dgm:pt modelId="{914A3934-2747-4F71-9D05-610A2481099B}" type="sibTrans" cxnId="{44317D55-4D28-4AB6-B112-DC47199C0381}">
      <dgm:prSet/>
      <dgm:spPr/>
      <dgm:t>
        <a:bodyPr/>
        <a:lstStyle/>
        <a:p>
          <a:endParaRPr lang="en-US"/>
        </a:p>
      </dgm:t>
    </dgm:pt>
    <dgm:pt modelId="{A0EA6498-3460-47E9-B5E1-3DF2C71CFF91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gm:t>
    </dgm:pt>
    <dgm:pt modelId="{E8FC05E6-917B-49D9-BA13-F3FB05CCD927}" type="parTrans" cxnId="{CEAA239B-9C5B-4686-8760-26DD6CA21DD3}">
      <dgm:prSet/>
      <dgm:spPr/>
      <dgm:t>
        <a:bodyPr/>
        <a:lstStyle/>
        <a:p>
          <a:endParaRPr lang="en-US"/>
        </a:p>
      </dgm:t>
    </dgm:pt>
    <dgm:pt modelId="{35280AB9-006B-4EFC-89B2-CE5337795BFC}" type="sibTrans" cxnId="{CEAA239B-9C5B-4686-8760-26DD6CA21DD3}">
      <dgm:prSet/>
      <dgm:spPr/>
      <dgm:t>
        <a:bodyPr/>
        <a:lstStyle/>
        <a:p>
          <a:endParaRPr lang="en-US"/>
        </a:p>
      </dgm:t>
    </dgm:pt>
    <dgm:pt modelId="{AD207155-964E-421E-8178-A913C301105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gm:t>
    </dgm:pt>
    <dgm:pt modelId="{7EDB4C91-88AA-440B-AC98-23F6CB61E6BC}" type="parTrans" cxnId="{98148676-8EE1-4957-A248-7CFCF847B274}">
      <dgm:prSet/>
      <dgm:spPr/>
      <dgm:t>
        <a:bodyPr/>
        <a:lstStyle/>
        <a:p>
          <a:endParaRPr lang="en-US"/>
        </a:p>
      </dgm:t>
    </dgm:pt>
    <dgm:pt modelId="{E669240A-099F-42D7-8CA4-3ADD820181C1}" type="sibTrans" cxnId="{98148676-8EE1-4957-A248-7CFCF847B274}">
      <dgm:prSet/>
      <dgm:spPr/>
      <dgm:t>
        <a:bodyPr/>
        <a:lstStyle/>
        <a:p>
          <a:endParaRPr lang="en-US"/>
        </a:p>
      </dgm:t>
    </dgm:pt>
    <dgm:pt modelId="{F2D3E697-3DA4-43AB-8F02-377914D25017}">
      <dgm:prSet phldrT="[Text]" custT="1"/>
      <dgm:spPr/>
      <dgm:t>
        <a:bodyPr/>
        <a:lstStyle/>
        <a:p>
          <a:r>
            <a:rPr lang="en-US" sz="4400" dirty="0">
              <a:solidFill>
                <a:srgbClr val="FF0000"/>
              </a:solidFill>
            </a:rPr>
            <a:t>Discipline</a:t>
          </a:r>
        </a:p>
      </dgm:t>
    </dgm:pt>
    <dgm:pt modelId="{A6779A6E-3881-4998-B220-620FE2933A59}" type="parTrans" cxnId="{BE604A4D-13D6-48CE-9619-4A2FE467F900}">
      <dgm:prSet/>
      <dgm:spPr/>
      <dgm:t>
        <a:bodyPr/>
        <a:lstStyle/>
        <a:p>
          <a:endParaRPr lang="en-US"/>
        </a:p>
      </dgm:t>
    </dgm:pt>
    <dgm:pt modelId="{0BA3E551-C7B6-42A8-9063-2EFFC1D17F23}" type="sibTrans" cxnId="{BE604A4D-13D6-48CE-9619-4A2FE467F900}">
      <dgm:prSet/>
      <dgm:spPr/>
      <dgm:t>
        <a:bodyPr/>
        <a:lstStyle/>
        <a:p>
          <a:endParaRPr lang="en-US"/>
        </a:p>
      </dgm:t>
    </dgm:pt>
    <dgm:pt modelId="{E585EE79-EEA2-4E8D-AAF9-34DBE77902FB}" type="pres">
      <dgm:prSet presAssocID="{7C7727B2-E269-4DC5-A24D-FC659A8BAAE6}" presName="Name0" presStyleCnt="0">
        <dgm:presLayoutVars>
          <dgm:chMax val="4"/>
          <dgm:resizeHandles val="exact"/>
        </dgm:presLayoutVars>
      </dgm:prSet>
      <dgm:spPr/>
    </dgm:pt>
    <dgm:pt modelId="{57E64F8D-DAFC-4CB0-9EDF-D08048CFCBC3}" type="pres">
      <dgm:prSet presAssocID="{7C7727B2-E269-4DC5-A24D-FC659A8BAAE6}" presName="ellipse" presStyleLbl="trBgShp" presStyleIdx="0" presStyleCnt="1" custLinFactNeighborX="1318" custLinFactNeighborY="12277"/>
      <dgm:spPr>
        <a:solidFill>
          <a:srgbClr val="00B0F0">
            <a:alpha val="40000"/>
          </a:srgbClr>
        </a:solidFill>
      </dgm:spPr>
    </dgm:pt>
    <dgm:pt modelId="{F4EE7870-EC8C-4E31-AB48-7DD441829C15}" type="pres">
      <dgm:prSet presAssocID="{7C7727B2-E269-4DC5-A24D-FC659A8BAAE6}" presName="arrow1" presStyleLbl="fgShp" presStyleIdx="0" presStyleCnt="1" custLinFactNeighborX="2000" custLinFactNeighborY="5000"/>
      <dgm:spPr>
        <a:solidFill>
          <a:srgbClr val="00B0F0"/>
        </a:solidFill>
        <a:ln>
          <a:solidFill>
            <a:schemeClr val="tx1"/>
          </a:solidFill>
        </a:ln>
      </dgm:spPr>
    </dgm:pt>
    <dgm:pt modelId="{197A28FC-59FF-43C8-8154-0E64D64F32E9}" type="pres">
      <dgm:prSet presAssocID="{7C7727B2-E269-4DC5-A24D-FC659A8BAAE6}" presName="rectangle" presStyleLbl="revTx" presStyleIdx="0" presStyleCnt="1">
        <dgm:presLayoutVars>
          <dgm:bulletEnabled val="1"/>
        </dgm:presLayoutVars>
      </dgm:prSet>
      <dgm:spPr/>
    </dgm:pt>
    <dgm:pt modelId="{C733C38A-16DB-47A6-860D-71249FA446CA}" type="pres">
      <dgm:prSet presAssocID="{A0EA6498-3460-47E9-B5E1-3DF2C71CFF91}" presName="item1" presStyleLbl="node1" presStyleIdx="0" presStyleCnt="3" custScaleX="113334" custScaleY="60002" custLinFactNeighborX="66222" custLinFactNeighborY="-95021">
        <dgm:presLayoutVars>
          <dgm:bulletEnabled val="1"/>
        </dgm:presLayoutVars>
      </dgm:prSet>
      <dgm:spPr/>
    </dgm:pt>
    <dgm:pt modelId="{451CC768-D290-407F-9A7B-F7A740E0DD01}" type="pres">
      <dgm:prSet presAssocID="{AD207155-964E-421E-8178-A913C3011058}" presName="item2" presStyleLbl="node1" presStyleIdx="1" presStyleCnt="3" custScaleX="117777" custScaleY="60000" custLinFactNeighborX="15556" custLinFactNeighborY="-20000">
        <dgm:presLayoutVars>
          <dgm:bulletEnabled val="1"/>
        </dgm:presLayoutVars>
      </dgm:prSet>
      <dgm:spPr/>
    </dgm:pt>
    <dgm:pt modelId="{34404EDE-E7CE-4753-9E4D-0F1C94778922}" type="pres">
      <dgm:prSet presAssocID="{F2D3E697-3DA4-43AB-8F02-377914D25017}" presName="item3" presStyleLbl="node1" presStyleIdx="2" presStyleCnt="3" custScaleX="114579" custScaleY="62384" custLinFactNeighborX="-30488" custLinFactNeighborY="98703">
        <dgm:presLayoutVars>
          <dgm:bulletEnabled val="1"/>
        </dgm:presLayoutVars>
      </dgm:prSet>
      <dgm:spPr/>
    </dgm:pt>
    <dgm:pt modelId="{E41C1F7C-0374-4A53-8EF5-04688E723409}" type="pres">
      <dgm:prSet presAssocID="{7C7727B2-E269-4DC5-A24D-FC659A8BAAE6}" presName="funnel" presStyleLbl="trAlignAcc1" presStyleIdx="0" presStyleCnt="1" custLinFactNeighborX="714" custLinFactNeighborY="4464"/>
      <dgm:spPr>
        <a:solidFill>
          <a:srgbClr val="00B0F0">
            <a:alpha val="40000"/>
          </a:srgbClr>
        </a:solidFill>
        <a:ln w="38100">
          <a:solidFill>
            <a:schemeClr val="tx1"/>
          </a:solidFill>
        </a:ln>
      </dgm:spPr>
    </dgm:pt>
  </dgm:ptLst>
  <dgm:cxnLst>
    <dgm:cxn modelId="{771F9C36-3167-469E-921C-3DFF19119CFC}" type="presOf" srcId="{32570424-9225-481E-9F0E-004E65F896D6}" destId="{34404EDE-E7CE-4753-9E4D-0F1C94778922}" srcOrd="0" destOrd="0" presId="urn:microsoft.com/office/officeart/2005/8/layout/funnel1"/>
    <dgm:cxn modelId="{48A3DA46-15E3-4B55-A8C0-8EDEA05555A2}" type="presOf" srcId="{7C7727B2-E269-4DC5-A24D-FC659A8BAAE6}" destId="{E585EE79-EEA2-4E8D-AAF9-34DBE77902FB}" srcOrd="0" destOrd="0" presId="urn:microsoft.com/office/officeart/2005/8/layout/funnel1"/>
    <dgm:cxn modelId="{15DE9F49-E247-420C-A10B-5839E992AF04}" type="presOf" srcId="{AD207155-964E-421E-8178-A913C3011058}" destId="{C733C38A-16DB-47A6-860D-71249FA446CA}" srcOrd="0" destOrd="0" presId="urn:microsoft.com/office/officeart/2005/8/layout/funnel1"/>
    <dgm:cxn modelId="{BE604A4D-13D6-48CE-9619-4A2FE467F900}" srcId="{7C7727B2-E269-4DC5-A24D-FC659A8BAAE6}" destId="{F2D3E697-3DA4-43AB-8F02-377914D25017}" srcOrd="3" destOrd="0" parTransId="{A6779A6E-3881-4998-B220-620FE2933A59}" sibTransId="{0BA3E551-C7B6-42A8-9063-2EFFC1D17F23}"/>
    <dgm:cxn modelId="{44317D55-4D28-4AB6-B112-DC47199C0381}" srcId="{7C7727B2-E269-4DC5-A24D-FC659A8BAAE6}" destId="{32570424-9225-481E-9F0E-004E65F896D6}" srcOrd="0" destOrd="0" parTransId="{DEB18568-440C-49B2-A746-6917B386E74D}" sibTransId="{914A3934-2747-4F71-9D05-610A2481099B}"/>
    <dgm:cxn modelId="{98148676-8EE1-4957-A248-7CFCF847B274}" srcId="{7C7727B2-E269-4DC5-A24D-FC659A8BAAE6}" destId="{AD207155-964E-421E-8178-A913C3011058}" srcOrd="2" destOrd="0" parTransId="{7EDB4C91-88AA-440B-AC98-23F6CB61E6BC}" sibTransId="{E669240A-099F-42D7-8CA4-3ADD820181C1}"/>
    <dgm:cxn modelId="{BC4FC47C-CC40-4639-816C-8D53120A7E34}" type="presOf" srcId="{F2D3E697-3DA4-43AB-8F02-377914D25017}" destId="{197A28FC-59FF-43C8-8154-0E64D64F32E9}" srcOrd="0" destOrd="0" presId="urn:microsoft.com/office/officeart/2005/8/layout/funnel1"/>
    <dgm:cxn modelId="{CEAA239B-9C5B-4686-8760-26DD6CA21DD3}" srcId="{7C7727B2-E269-4DC5-A24D-FC659A8BAAE6}" destId="{A0EA6498-3460-47E9-B5E1-3DF2C71CFF91}" srcOrd="1" destOrd="0" parTransId="{E8FC05E6-917B-49D9-BA13-F3FB05CCD927}" sibTransId="{35280AB9-006B-4EFC-89B2-CE5337795BFC}"/>
    <dgm:cxn modelId="{83A56CB3-AD0F-44DB-830B-633550988F8F}" type="presOf" srcId="{A0EA6498-3460-47E9-B5E1-3DF2C71CFF91}" destId="{451CC768-D290-407F-9A7B-F7A740E0DD01}" srcOrd="0" destOrd="0" presId="urn:microsoft.com/office/officeart/2005/8/layout/funnel1"/>
    <dgm:cxn modelId="{F7CE62E6-6D3E-473C-AA92-E7D59BD52F7C}" type="presParOf" srcId="{E585EE79-EEA2-4E8D-AAF9-34DBE77902FB}" destId="{57E64F8D-DAFC-4CB0-9EDF-D08048CFCBC3}" srcOrd="0" destOrd="0" presId="urn:microsoft.com/office/officeart/2005/8/layout/funnel1"/>
    <dgm:cxn modelId="{6901DC6D-CC8C-4107-8758-18962E217F7B}" type="presParOf" srcId="{E585EE79-EEA2-4E8D-AAF9-34DBE77902FB}" destId="{F4EE7870-EC8C-4E31-AB48-7DD441829C15}" srcOrd="1" destOrd="0" presId="urn:microsoft.com/office/officeart/2005/8/layout/funnel1"/>
    <dgm:cxn modelId="{B45A493A-4A10-4FC0-8F14-23101163C86A}" type="presParOf" srcId="{E585EE79-EEA2-4E8D-AAF9-34DBE77902FB}" destId="{197A28FC-59FF-43C8-8154-0E64D64F32E9}" srcOrd="2" destOrd="0" presId="urn:microsoft.com/office/officeart/2005/8/layout/funnel1"/>
    <dgm:cxn modelId="{AEB580C3-3E7C-4AE0-A961-911C6CBA23F0}" type="presParOf" srcId="{E585EE79-EEA2-4E8D-AAF9-34DBE77902FB}" destId="{C733C38A-16DB-47A6-860D-71249FA446CA}" srcOrd="3" destOrd="0" presId="urn:microsoft.com/office/officeart/2005/8/layout/funnel1"/>
    <dgm:cxn modelId="{E40A48E2-361D-4B37-AB0C-AE90E30E76FE}" type="presParOf" srcId="{E585EE79-EEA2-4E8D-AAF9-34DBE77902FB}" destId="{451CC768-D290-407F-9A7B-F7A740E0DD01}" srcOrd="4" destOrd="0" presId="urn:microsoft.com/office/officeart/2005/8/layout/funnel1"/>
    <dgm:cxn modelId="{BFF70D8E-26B3-4454-B421-899B79278527}" type="presParOf" srcId="{E585EE79-EEA2-4E8D-AAF9-34DBE77902FB}" destId="{34404EDE-E7CE-4753-9E4D-0F1C94778922}" srcOrd="5" destOrd="0" presId="urn:microsoft.com/office/officeart/2005/8/layout/funnel1"/>
    <dgm:cxn modelId="{63F36B0D-EF7D-4762-BBBD-BC01A2C1FC37}" type="presParOf" srcId="{E585EE79-EEA2-4E8D-AAF9-34DBE77902FB}" destId="{E41C1F7C-0374-4A53-8EF5-04688E7234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9E9FB0-C439-4AF6-8283-A179635BD489}" type="doc">
      <dgm:prSet loTypeId="urn:microsoft.com/office/officeart/2005/8/layout/orgChart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6C0D8-5996-4C81-B998-35452881181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UNIFORM</a:t>
          </a:r>
        </a:p>
      </dgm:t>
    </dgm:pt>
    <dgm:pt modelId="{2BF7840E-D79F-49F7-A985-4B5FD805DEA7}" type="parTrans" cxnId="{1D14D9D2-DBF1-4988-BA83-B4E453BF927E}">
      <dgm:prSet/>
      <dgm:spPr/>
      <dgm:t>
        <a:bodyPr/>
        <a:lstStyle/>
        <a:p>
          <a:endParaRPr lang="en-US"/>
        </a:p>
      </dgm:t>
    </dgm:pt>
    <dgm:pt modelId="{034519E3-A8A6-40FA-8D55-E48D4BC5EEE4}" type="sibTrans" cxnId="{1D14D9D2-DBF1-4988-BA83-B4E453BF927E}">
      <dgm:prSet/>
      <dgm:spPr/>
      <dgm:t>
        <a:bodyPr/>
        <a:lstStyle/>
        <a:p>
          <a:endParaRPr lang="en-US"/>
        </a:p>
      </dgm:t>
    </dgm:pt>
    <dgm:pt modelId="{FF7E2312-F635-48E8-8533-1E2FEC984E4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REGULAR UNIFORM</a:t>
          </a:r>
        </a:p>
      </dgm:t>
    </dgm:pt>
    <dgm:pt modelId="{955958A2-8411-401F-84C5-18E0419429BB}" type="parTrans" cxnId="{B2F4E49F-296A-4E67-AC47-D92F01FAA99A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00D589E-72C5-47E4-9CE5-7DADE4179FF8}" type="sibTrans" cxnId="{B2F4E49F-296A-4E67-AC47-D92F01FAA99A}">
      <dgm:prSet/>
      <dgm:spPr/>
      <dgm:t>
        <a:bodyPr/>
        <a:lstStyle/>
        <a:p>
          <a:endParaRPr lang="en-US"/>
        </a:p>
      </dgm:t>
    </dgm:pt>
    <dgm:pt modelId="{3E3AE3B4-C3A4-45EA-9E05-6DB3F759D43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SPORTS UNIFORM</a:t>
          </a:r>
        </a:p>
      </dgm:t>
    </dgm:pt>
    <dgm:pt modelId="{A7A3DBDC-973C-4975-856B-EE7AABA7D862}" type="parTrans" cxnId="{A71C8F71-25DA-49F8-9822-2F5747B697B9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C9166F5-358F-401C-85AC-8EB9C95C0680}" type="sibTrans" cxnId="{A71C8F71-25DA-49F8-9822-2F5747B697B9}">
      <dgm:prSet/>
      <dgm:spPr/>
      <dgm:t>
        <a:bodyPr/>
        <a:lstStyle/>
        <a:p>
          <a:endParaRPr lang="en-US"/>
        </a:p>
      </dgm:t>
    </dgm:pt>
    <dgm:pt modelId="{01F6FFE7-F41F-4806-BC9E-92CE687567C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CORPORATE T SHIRT</a:t>
          </a:r>
        </a:p>
      </dgm:t>
    </dgm:pt>
    <dgm:pt modelId="{692E6EFE-873F-44F1-B65B-1279D30A20E3}" type="parTrans" cxnId="{9AFA7947-1B2E-4FF8-B39D-438380B948E1}">
      <dgm:prSet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DCD42294-2C8A-418E-BFFC-BEAFAE3BAD4D}" type="sibTrans" cxnId="{9AFA7947-1B2E-4FF8-B39D-438380B948E1}">
      <dgm:prSet/>
      <dgm:spPr/>
      <dgm:t>
        <a:bodyPr/>
        <a:lstStyle/>
        <a:p>
          <a:endParaRPr lang="en-US"/>
        </a:p>
      </dgm:t>
    </dgm:pt>
    <dgm:pt modelId="{C8DE5D7F-160D-4D2F-BB24-DA8A6D65C57C}" type="pres">
      <dgm:prSet presAssocID="{C69E9FB0-C439-4AF6-8283-A179635BD4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829203-B9FD-4460-B411-2BA1F4435E2E}" type="pres">
      <dgm:prSet presAssocID="{D116C0D8-5996-4C81-B998-354528811818}" presName="hierRoot1" presStyleCnt="0">
        <dgm:presLayoutVars>
          <dgm:hierBranch val="init"/>
        </dgm:presLayoutVars>
      </dgm:prSet>
      <dgm:spPr/>
    </dgm:pt>
    <dgm:pt modelId="{E12ED496-CB11-42C1-89F1-7806FBAC12E5}" type="pres">
      <dgm:prSet presAssocID="{D116C0D8-5996-4C81-B998-354528811818}" presName="rootComposite1" presStyleCnt="0"/>
      <dgm:spPr/>
    </dgm:pt>
    <dgm:pt modelId="{A207745A-B5F7-4DAC-B021-41DD8F572B09}" type="pres">
      <dgm:prSet presAssocID="{D116C0D8-5996-4C81-B998-354528811818}" presName="rootText1" presStyleLbl="node0" presStyleIdx="0" presStyleCnt="1">
        <dgm:presLayoutVars>
          <dgm:chPref val="3"/>
        </dgm:presLayoutVars>
      </dgm:prSet>
      <dgm:spPr/>
    </dgm:pt>
    <dgm:pt modelId="{600F43D0-BB50-452F-B8E3-4071DC9F12DB}" type="pres">
      <dgm:prSet presAssocID="{D116C0D8-5996-4C81-B998-354528811818}" presName="rootConnector1" presStyleLbl="node1" presStyleIdx="0" presStyleCnt="0"/>
      <dgm:spPr/>
    </dgm:pt>
    <dgm:pt modelId="{2326EDD6-0796-4F97-94D4-2E1B6A781A79}" type="pres">
      <dgm:prSet presAssocID="{D116C0D8-5996-4C81-B998-354528811818}" presName="hierChild2" presStyleCnt="0"/>
      <dgm:spPr/>
    </dgm:pt>
    <dgm:pt modelId="{7F48793C-C411-4E61-92B5-21C3EB5A4981}" type="pres">
      <dgm:prSet presAssocID="{955958A2-8411-401F-84C5-18E0419429BB}" presName="Name37" presStyleLbl="parChTrans1D2" presStyleIdx="0" presStyleCnt="3"/>
      <dgm:spPr/>
    </dgm:pt>
    <dgm:pt modelId="{CF62A375-A47D-4B36-AAF4-6ADD33C64C1B}" type="pres">
      <dgm:prSet presAssocID="{FF7E2312-F635-48E8-8533-1E2FEC984E45}" presName="hierRoot2" presStyleCnt="0">
        <dgm:presLayoutVars>
          <dgm:hierBranch val="init"/>
        </dgm:presLayoutVars>
      </dgm:prSet>
      <dgm:spPr/>
    </dgm:pt>
    <dgm:pt modelId="{096B9EC1-8CB8-4758-9E6D-FD7B31A8E303}" type="pres">
      <dgm:prSet presAssocID="{FF7E2312-F635-48E8-8533-1E2FEC984E45}" presName="rootComposite" presStyleCnt="0"/>
      <dgm:spPr/>
    </dgm:pt>
    <dgm:pt modelId="{B1D763EA-15AB-49A3-8024-E6613CBBA232}" type="pres">
      <dgm:prSet presAssocID="{FF7E2312-F635-48E8-8533-1E2FEC984E45}" presName="rootText" presStyleLbl="node2" presStyleIdx="0" presStyleCnt="3">
        <dgm:presLayoutVars>
          <dgm:chPref val="3"/>
        </dgm:presLayoutVars>
      </dgm:prSet>
      <dgm:spPr/>
    </dgm:pt>
    <dgm:pt modelId="{E2995394-2418-4D8A-BEA6-F51E747967F0}" type="pres">
      <dgm:prSet presAssocID="{FF7E2312-F635-48E8-8533-1E2FEC984E45}" presName="rootConnector" presStyleLbl="node2" presStyleIdx="0" presStyleCnt="3"/>
      <dgm:spPr/>
    </dgm:pt>
    <dgm:pt modelId="{08001573-0E53-420E-BCD7-D35AFE375201}" type="pres">
      <dgm:prSet presAssocID="{FF7E2312-F635-48E8-8533-1E2FEC984E45}" presName="hierChild4" presStyleCnt="0"/>
      <dgm:spPr/>
    </dgm:pt>
    <dgm:pt modelId="{7DF6C838-4BEF-432B-B984-17BC4B32A274}" type="pres">
      <dgm:prSet presAssocID="{FF7E2312-F635-48E8-8533-1E2FEC984E45}" presName="hierChild5" presStyleCnt="0"/>
      <dgm:spPr/>
    </dgm:pt>
    <dgm:pt modelId="{FE0A1200-809D-45FB-A60D-C141941AAE4C}" type="pres">
      <dgm:prSet presAssocID="{A7A3DBDC-973C-4975-856B-EE7AABA7D862}" presName="Name37" presStyleLbl="parChTrans1D2" presStyleIdx="1" presStyleCnt="3"/>
      <dgm:spPr/>
    </dgm:pt>
    <dgm:pt modelId="{023A8096-A6D5-4951-8921-287E95CC6B7A}" type="pres">
      <dgm:prSet presAssocID="{3E3AE3B4-C3A4-45EA-9E05-6DB3F759D430}" presName="hierRoot2" presStyleCnt="0">
        <dgm:presLayoutVars>
          <dgm:hierBranch val="init"/>
        </dgm:presLayoutVars>
      </dgm:prSet>
      <dgm:spPr/>
    </dgm:pt>
    <dgm:pt modelId="{9BA52A3A-8482-465D-A04F-84B83AC0368B}" type="pres">
      <dgm:prSet presAssocID="{3E3AE3B4-C3A4-45EA-9E05-6DB3F759D430}" presName="rootComposite" presStyleCnt="0"/>
      <dgm:spPr/>
    </dgm:pt>
    <dgm:pt modelId="{669501C7-7E8D-45FE-94A7-71A415B11B44}" type="pres">
      <dgm:prSet presAssocID="{3E3AE3B4-C3A4-45EA-9E05-6DB3F759D430}" presName="rootText" presStyleLbl="node2" presStyleIdx="1" presStyleCnt="3">
        <dgm:presLayoutVars>
          <dgm:chPref val="3"/>
        </dgm:presLayoutVars>
      </dgm:prSet>
      <dgm:spPr/>
    </dgm:pt>
    <dgm:pt modelId="{0F7CAE74-8067-4961-9D76-F32B30968E6B}" type="pres">
      <dgm:prSet presAssocID="{3E3AE3B4-C3A4-45EA-9E05-6DB3F759D430}" presName="rootConnector" presStyleLbl="node2" presStyleIdx="1" presStyleCnt="3"/>
      <dgm:spPr/>
    </dgm:pt>
    <dgm:pt modelId="{B28D6729-DCCB-4CEA-93AF-CF84475DDD7C}" type="pres">
      <dgm:prSet presAssocID="{3E3AE3B4-C3A4-45EA-9E05-6DB3F759D430}" presName="hierChild4" presStyleCnt="0"/>
      <dgm:spPr/>
    </dgm:pt>
    <dgm:pt modelId="{5BEDE5DB-BBFE-4859-A82F-668D353A1616}" type="pres">
      <dgm:prSet presAssocID="{3E3AE3B4-C3A4-45EA-9E05-6DB3F759D430}" presName="hierChild5" presStyleCnt="0"/>
      <dgm:spPr/>
    </dgm:pt>
    <dgm:pt modelId="{2505C761-B35B-47BF-BA2E-87DCC468BFA3}" type="pres">
      <dgm:prSet presAssocID="{692E6EFE-873F-44F1-B65B-1279D30A20E3}" presName="Name37" presStyleLbl="parChTrans1D2" presStyleIdx="2" presStyleCnt="3"/>
      <dgm:spPr/>
    </dgm:pt>
    <dgm:pt modelId="{ABCE5400-A5F0-4321-AC65-486062CB5D6A}" type="pres">
      <dgm:prSet presAssocID="{01F6FFE7-F41F-4806-BC9E-92CE687567C9}" presName="hierRoot2" presStyleCnt="0">
        <dgm:presLayoutVars>
          <dgm:hierBranch val="init"/>
        </dgm:presLayoutVars>
      </dgm:prSet>
      <dgm:spPr/>
    </dgm:pt>
    <dgm:pt modelId="{AAC7AFCF-D967-4B03-BFE6-507C05D1DDD0}" type="pres">
      <dgm:prSet presAssocID="{01F6FFE7-F41F-4806-BC9E-92CE687567C9}" presName="rootComposite" presStyleCnt="0"/>
      <dgm:spPr/>
    </dgm:pt>
    <dgm:pt modelId="{35D151C5-924D-4D4C-B142-7CAEA94136AF}" type="pres">
      <dgm:prSet presAssocID="{01F6FFE7-F41F-4806-BC9E-92CE687567C9}" presName="rootText" presStyleLbl="node2" presStyleIdx="2" presStyleCnt="3" custScaleX="118977">
        <dgm:presLayoutVars>
          <dgm:chPref val="3"/>
        </dgm:presLayoutVars>
      </dgm:prSet>
      <dgm:spPr/>
    </dgm:pt>
    <dgm:pt modelId="{8E7A94A7-B70F-49B3-95C7-CA5B87E6A8E1}" type="pres">
      <dgm:prSet presAssocID="{01F6FFE7-F41F-4806-BC9E-92CE687567C9}" presName="rootConnector" presStyleLbl="node2" presStyleIdx="2" presStyleCnt="3"/>
      <dgm:spPr/>
    </dgm:pt>
    <dgm:pt modelId="{98361BF2-98A6-4727-97B5-916ED6177CDA}" type="pres">
      <dgm:prSet presAssocID="{01F6FFE7-F41F-4806-BC9E-92CE687567C9}" presName="hierChild4" presStyleCnt="0"/>
      <dgm:spPr/>
    </dgm:pt>
    <dgm:pt modelId="{06EFF52F-5CC3-4095-B391-04A3E6890F05}" type="pres">
      <dgm:prSet presAssocID="{01F6FFE7-F41F-4806-BC9E-92CE687567C9}" presName="hierChild5" presStyleCnt="0"/>
      <dgm:spPr/>
    </dgm:pt>
    <dgm:pt modelId="{E72DE814-9ED3-4CA6-9B3F-AAD22A075052}" type="pres">
      <dgm:prSet presAssocID="{D116C0D8-5996-4C81-B998-354528811818}" presName="hierChild3" presStyleCnt="0"/>
      <dgm:spPr/>
    </dgm:pt>
  </dgm:ptLst>
  <dgm:cxnLst>
    <dgm:cxn modelId="{70AA931C-0CC7-4BDA-9874-7298EAC72371}" type="presOf" srcId="{01F6FFE7-F41F-4806-BC9E-92CE687567C9}" destId="{35D151C5-924D-4D4C-B142-7CAEA94136AF}" srcOrd="0" destOrd="0" presId="urn:microsoft.com/office/officeart/2005/8/layout/orgChart1"/>
    <dgm:cxn modelId="{5CAD3532-4019-4402-9E23-53FEF5A5105A}" type="presOf" srcId="{A7A3DBDC-973C-4975-856B-EE7AABA7D862}" destId="{FE0A1200-809D-45FB-A60D-C141941AAE4C}" srcOrd="0" destOrd="0" presId="urn:microsoft.com/office/officeart/2005/8/layout/orgChart1"/>
    <dgm:cxn modelId="{D7BAD83F-DC06-4DEF-B17C-CD139F0ED010}" type="presOf" srcId="{692E6EFE-873F-44F1-B65B-1279D30A20E3}" destId="{2505C761-B35B-47BF-BA2E-87DCC468BFA3}" srcOrd="0" destOrd="0" presId="urn:microsoft.com/office/officeart/2005/8/layout/orgChart1"/>
    <dgm:cxn modelId="{9AFA7947-1B2E-4FF8-B39D-438380B948E1}" srcId="{D116C0D8-5996-4C81-B998-354528811818}" destId="{01F6FFE7-F41F-4806-BC9E-92CE687567C9}" srcOrd="2" destOrd="0" parTransId="{692E6EFE-873F-44F1-B65B-1279D30A20E3}" sibTransId="{DCD42294-2C8A-418E-BFFC-BEAFAE3BAD4D}"/>
    <dgm:cxn modelId="{8D033B68-882D-4325-98A6-C8FE76DF05EB}" type="presOf" srcId="{FF7E2312-F635-48E8-8533-1E2FEC984E45}" destId="{B1D763EA-15AB-49A3-8024-E6613CBBA232}" srcOrd="0" destOrd="0" presId="urn:microsoft.com/office/officeart/2005/8/layout/orgChart1"/>
    <dgm:cxn modelId="{A71C8F71-25DA-49F8-9822-2F5747B697B9}" srcId="{D116C0D8-5996-4C81-B998-354528811818}" destId="{3E3AE3B4-C3A4-45EA-9E05-6DB3F759D430}" srcOrd="1" destOrd="0" parTransId="{A7A3DBDC-973C-4975-856B-EE7AABA7D862}" sibTransId="{9C9166F5-358F-401C-85AC-8EB9C95C0680}"/>
    <dgm:cxn modelId="{B895D071-6978-4E85-8B8F-65572026B1C8}" type="presOf" srcId="{3E3AE3B4-C3A4-45EA-9E05-6DB3F759D430}" destId="{669501C7-7E8D-45FE-94A7-71A415B11B44}" srcOrd="0" destOrd="0" presId="urn:microsoft.com/office/officeart/2005/8/layout/orgChart1"/>
    <dgm:cxn modelId="{B1E0FE88-78D8-4139-B9D1-CB01ECE5464D}" type="presOf" srcId="{955958A2-8411-401F-84C5-18E0419429BB}" destId="{7F48793C-C411-4E61-92B5-21C3EB5A4981}" srcOrd="0" destOrd="0" presId="urn:microsoft.com/office/officeart/2005/8/layout/orgChart1"/>
    <dgm:cxn modelId="{14163099-5E5B-497E-80D7-8DF93F58EA80}" type="presOf" srcId="{D116C0D8-5996-4C81-B998-354528811818}" destId="{600F43D0-BB50-452F-B8E3-4071DC9F12DB}" srcOrd="1" destOrd="0" presId="urn:microsoft.com/office/officeart/2005/8/layout/orgChart1"/>
    <dgm:cxn modelId="{B2F4E49F-296A-4E67-AC47-D92F01FAA99A}" srcId="{D116C0D8-5996-4C81-B998-354528811818}" destId="{FF7E2312-F635-48E8-8533-1E2FEC984E45}" srcOrd="0" destOrd="0" parTransId="{955958A2-8411-401F-84C5-18E0419429BB}" sibTransId="{900D589E-72C5-47E4-9CE5-7DADE4179FF8}"/>
    <dgm:cxn modelId="{91B6FAB9-8998-4109-8C51-BA89AC8F3FC6}" type="presOf" srcId="{01F6FFE7-F41F-4806-BC9E-92CE687567C9}" destId="{8E7A94A7-B70F-49B3-95C7-CA5B87E6A8E1}" srcOrd="1" destOrd="0" presId="urn:microsoft.com/office/officeart/2005/8/layout/orgChart1"/>
    <dgm:cxn modelId="{7AD9D5BB-D3D1-4EF8-B5A8-78F3DDC35D68}" type="presOf" srcId="{D116C0D8-5996-4C81-B998-354528811818}" destId="{A207745A-B5F7-4DAC-B021-41DD8F572B09}" srcOrd="0" destOrd="0" presId="urn:microsoft.com/office/officeart/2005/8/layout/orgChart1"/>
    <dgm:cxn modelId="{2298A7CD-6301-4547-A4B0-09017F1B4157}" type="presOf" srcId="{3E3AE3B4-C3A4-45EA-9E05-6DB3F759D430}" destId="{0F7CAE74-8067-4961-9D76-F32B30968E6B}" srcOrd="1" destOrd="0" presId="urn:microsoft.com/office/officeart/2005/8/layout/orgChart1"/>
    <dgm:cxn modelId="{86ABA4CF-D303-464A-B73E-ABA3332A33F8}" type="presOf" srcId="{FF7E2312-F635-48E8-8533-1E2FEC984E45}" destId="{E2995394-2418-4D8A-BEA6-F51E747967F0}" srcOrd="1" destOrd="0" presId="urn:microsoft.com/office/officeart/2005/8/layout/orgChart1"/>
    <dgm:cxn modelId="{1D14D9D2-DBF1-4988-BA83-B4E453BF927E}" srcId="{C69E9FB0-C439-4AF6-8283-A179635BD489}" destId="{D116C0D8-5996-4C81-B998-354528811818}" srcOrd="0" destOrd="0" parTransId="{2BF7840E-D79F-49F7-A985-4B5FD805DEA7}" sibTransId="{034519E3-A8A6-40FA-8D55-E48D4BC5EEE4}"/>
    <dgm:cxn modelId="{F300ADEA-4C95-4D55-8DB5-0A92F11B978E}" type="presOf" srcId="{C69E9FB0-C439-4AF6-8283-A179635BD489}" destId="{C8DE5D7F-160D-4D2F-BB24-DA8A6D65C57C}" srcOrd="0" destOrd="0" presId="urn:microsoft.com/office/officeart/2005/8/layout/orgChart1"/>
    <dgm:cxn modelId="{BF55475D-2478-4375-8120-3B797E9C19F5}" type="presParOf" srcId="{C8DE5D7F-160D-4D2F-BB24-DA8A6D65C57C}" destId="{E0829203-B9FD-4460-B411-2BA1F4435E2E}" srcOrd="0" destOrd="0" presId="urn:microsoft.com/office/officeart/2005/8/layout/orgChart1"/>
    <dgm:cxn modelId="{2FFEA885-7468-41F0-9312-573A60238D84}" type="presParOf" srcId="{E0829203-B9FD-4460-B411-2BA1F4435E2E}" destId="{E12ED496-CB11-42C1-89F1-7806FBAC12E5}" srcOrd="0" destOrd="0" presId="urn:microsoft.com/office/officeart/2005/8/layout/orgChart1"/>
    <dgm:cxn modelId="{159A5A73-EDB0-450E-BF81-40C99F6691A4}" type="presParOf" srcId="{E12ED496-CB11-42C1-89F1-7806FBAC12E5}" destId="{A207745A-B5F7-4DAC-B021-41DD8F572B09}" srcOrd="0" destOrd="0" presId="urn:microsoft.com/office/officeart/2005/8/layout/orgChart1"/>
    <dgm:cxn modelId="{0271C91B-ED14-4C6E-A405-B61F8FB91339}" type="presParOf" srcId="{E12ED496-CB11-42C1-89F1-7806FBAC12E5}" destId="{600F43D0-BB50-452F-B8E3-4071DC9F12DB}" srcOrd="1" destOrd="0" presId="urn:microsoft.com/office/officeart/2005/8/layout/orgChart1"/>
    <dgm:cxn modelId="{86D72D8A-71C0-41AB-AB56-A7E74D36580D}" type="presParOf" srcId="{E0829203-B9FD-4460-B411-2BA1F4435E2E}" destId="{2326EDD6-0796-4F97-94D4-2E1B6A781A79}" srcOrd="1" destOrd="0" presId="urn:microsoft.com/office/officeart/2005/8/layout/orgChart1"/>
    <dgm:cxn modelId="{DD26FE51-2EBE-46B8-8332-F9DE06A40A16}" type="presParOf" srcId="{2326EDD6-0796-4F97-94D4-2E1B6A781A79}" destId="{7F48793C-C411-4E61-92B5-21C3EB5A4981}" srcOrd="0" destOrd="0" presId="urn:microsoft.com/office/officeart/2005/8/layout/orgChart1"/>
    <dgm:cxn modelId="{4C5CB1E0-66D0-451C-ADAB-2986C8F8C79E}" type="presParOf" srcId="{2326EDD6-0796-4F97-94D4-2E1B6A781A79}" destId="{CF62A375-A47D-4B36-AAF4-6ADD33C64C1B}" srcOrd="1" destOrd="0" presId="urn:microsoft.com/office/officeart/2005/8/layout/orgChart1"/>
    <dgm:cxn modelId="{46F29382-6D99-42E4-A6B2-E95AEFD38C5B}" type="presParOf" srcId="{CF62A375-A47D-4B36-AAF4-6ADD33C64C1B}" destId="{096B9EC1-8CB8-4758-9E6D-FD7B31A8E303}" srcOrd="0" destOrd="0" presId="urn:microsoft.com/office/officeart/2005/8/layout/orgChart1"/>
    <dgm:cxn modelId="{8245C1F5-A18D-4C51-8F7E-CDBA4F016FD7}" type="presParOf" srcId="{096B9EC1-8CB8-4758-9E6D-FD7B31A8E303}" destId="{B1D763EA-15AB-49A3-8024-E6613CBBA232}" srcOrd="0" destOrd="0" presId="urn:microsoft.com/office/officeart/2005/8/layout/orgChart1"/>
    <dgm:cxn modelId="{AA421ACB-E85B-4CE6-AF19-A9868AD3812D}" type="presParOf" srcId="{096B9EC1-8CB8-4758-9E6D-FD7B31A8E303}" destId="{E2995394-2418-4D8A-BEA6-F51E747967F0}" srcOrd="1" destOrd="0" presId="urn:microsoft.com/office/officeart/2005/8/layout/orgChart1"/>
    <dgm:cxn modelId="{F7F53310-9C05-4AD4-8948-3FF48A58E621}" type="presParOf" srcId="{CF62A375-A47D-4B36-AAF4-6ADD33C64C1B}" destId="{08001573-0E53-420E-BCD7-D35AFE375201}" srcOrd="1" destOrd="0" presId="urn:microsoft.com/office/officeart/2005/8/layout/orgChart1"/>
    <dgm:cxn modelId="{76A15D8D-7611-4896-9010-AEE423C0BF28}" type="presParOf" srcId="{CF62A375-A47D-4B36-AAF4-6ADD33C64C1B}" destId="{7DF6C838-4BEF-432B-B984-17BC4B32A274}" srcOrd="2" destOrd="0" presId="urn:microsoft.com/office/officeart/2005/8/layout/orgChart1"/>
    <dgm:cxn modelId="{A27C09A1-D09B-452C-AAA1-7A88FDA2E036}" type="presParOf" srcId="{2326EDD6-0796-4F97-94D4-2E1B6A781A79}" destId="{FE0A1200-809D-45FB-A60D-C141941AAE4C}" srcOrd="2" destOrd="0" presId="urn:microsoft.com/office/officeart/2005/8/layout/orgChart1"/>
    <dgm:cxn modelId="{DA22BDD3-4141-49D9-9C6A-B6A6103781B6}" type="presParOf" srcId="{2326EDD6-0796-4F97-94D4-2E1B6A781A79}" destId="{023A8096-A6D5-4951-8921-287E95CC6B7A}" srcOrd="3" destOrd="0" presId="urn:microsoft.com/office/officeart/2005/8/layout/orgChart1"/>
    <dgm:cxn modelId="{A1237BAF-9662-4FB3-816E-6E39065C7122}" type="presParOf" srcId="{023A8096-A6D5-4951-8921-287E95CC6B7A}" destId="{9BA52A3A-8482-465D-A04F-84B83AC0368B}" srcOrd="0" destOrd="0" presId="urn:microsoft.com/office/officeart/2005/8/layout/orgChart1"/>
    <dgm:cxn modelId="{FE569DCE-6A3F-45B5-BB89-59FF3CE3BA88}" type="presParOf" srcId="{9BA52A3A-8482-465D-A04F-84B83AC0368B}" destId="{669501C7-7E8D-45FE-94A7-71A415B11B44}" srcOrd="0" destOrd="0" presId="urn:microsoft.com/office/officeart/2005/8/layout/orgChart1"/>
    <dgm:cxn modelId="{7DDD0A23-7624-4764-BA39-CB00D2627945}" type="presParOf" srcId="{9BA52A3A-8482-465D-A04F-84B83AC0368B}" destId="{0F7CAE74-8067-4961-9D76-F32B30968E6B}" srcOrd="1" destOrd="0" presId="urn:microsoft.com/office/officeart/2005/8/layout/orgChart1"/>
    <dgm:cxn modelId="{50FA3A9D-9A68-49F2-A132-736B920C58FC}" type="presParOf" srcId="{023A8096-A6D5-4951-8921-287E95CC6B7A}" destId="{B28D6729-DCCB-4CEA-93AF-CF84475DDD7C}" srcOrd="1" destOrd="0" presId="urn:microsoft.com/office/officeart/2005/8/layout/orgChart1"/>
    <dgm:cxn modelId="{F48B8CEA-62E4-44AF-9458-CB206CBDAD3C}" type="presParOf" srcId="{023A8096-A6D5-4951-8921-287E95CC6B7A}" destId="{5BEDE5DB-BBFE-4859-A82F-668D353A1616}" srcOrd="2" destOrd="0" presId="urn:microsoft.com/office/officeart/2005/8/layout/orgChart1"/>
    <dgm:cxn modelId="{3F1E4FE2-15BB-4C0B-9A70-6DED16DCABC5}" type="presParOf" srcId="{2326EDD6-0796-4F97-94D4-2E1B6A781A79}" destId="{2505C761-B35B-47BF-BA2E-87DCC468BFA3}" srcOrd="4" destOrd="0" presId="urn:microsoft.com/office/officeart/2005/8/layout/orgChart1"/>
    <dgm:cxn modelId="{5B114C8B-7221-407E-BB1F-CEE445111998}" type="presParOf" srcId="{2326EDD6-0796-4F97-94D4-2E1B6A781A79}" destId="{ABCE5400-A5F0-4321-AC65-486062CB5D6A}" srcOrd="5" destOrd="0" presId="urn:microsoft.com/office/officeart/2005/8/layout/orgChart1"/>
    <dgm:cxn modelId="{F3F92E07-C0F9-494E-B0B1-0C3D97098F61}" type="presParOf" srcId="{ABCE5400-A5F0-4321-AC65-486062CB5D6A}" destId="{AAC7AFCF-D967-4B03-BFE6-507C05D1DDD0}" srcOrd="0" destOrd="0" presId="urn:microsoft.com/office/officeart/2005/8/layout/orgChart1"/>
    <dgm:cxn modelId="{D03C2D04-4160-467A-8365-786ACC12C9B4}" type="presParOf" srcId="{AAC7AFCF-D967-4B03-BFE6-507C05D1DDD0}" destId="{35D151C5-924D-4D4C-B142-7CAEA94136AF}" srcOrd="0" destOrd="0" presId="urn:microsoft.com/office/officeart/2005/8/layout/orgChart1"/>
    <dgm:cxn modelId="{D3DD64FA-3F2A-46F8-A6CB-7261FC4F09F9}" type="presParOf" srcId="{AAC7AFCF-D967-4B03-BFE6-507C05D1DDD0}" destId="{8E7A94A7-B70F-49B3-95C7-CA5B87E6A8E1}" srcOrd="1" destOrd="0" presId="urn:microsoft.com/office/officeart/2005/8/layout/orgChart1"/>
    <dgm:cxn modelId="{1D0843B0-D71C-4C7E-B954-551BCE9AF6B6}" type="presParOf" srcId="{ABCE5400-A5F0-4321-AC65-486062CB5D6A}" destId="{98361BF2-98A6-4727-97B5-916ED6177CDA}" srcOrd="1" destOrd="0" presId="urn:microsoft.com/office/officeart/2005/8/layout/orgChart1"/>
    <dgm:cxn modelId="{DE4138FA-0904-44C8-9196-358A64D409BC}" type="presParOf" srcId="{ABCE5400-A5F0-4321-AC65-486062CB5D6A}" destId="{06EFF52F-5CC3-4095-B391-04A3E6890F05}" srcOrd="2" destOrd="0" presId="urn:microsoft.com/office/officeart/2005/8/layout/orgChart1"/>
    <dgm:cxn modelId="{1D7E2EC9-468C-4DED-8969-F2220C2FDD7F}" type="presParOf" srcId="{E0829203-B9FD-4460-B411-2BA1F4435E2E}" destId="{E72DE814-9ED3-4CA6-9B3F-AAD22A0750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F479A0-43E0-4664-8E27-4725136607A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F8876-AA7A-461B-A122-87BD47B24A85}">
      <dgm:prSet phldrT="[Text]"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sz="13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3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FDCEE91C-BF5F-4F63-B0FC-F605D59C2FF1}" type="parTrans" cxnId="{BBAC2824-B6F6-4147-9064-654A1E367958}">
      <dgm:prSet/>
      <dgm:spPr/>
      <dgm:t>
        <a:bodyPr/>
        <a:lstStyle/>
        <a:p>
          <a:endParaRPr lang="en-US"/>
        </a:p>
      </dgm:t>
    </dgm:pt>
    <dgm:pt modelId="{0BA46C4C-1270-4CB8-A879-C83FF0C7939C}" type="sibTrans" cxnId="{BBAC2824-B6F6-4147-9064-654A1E367958}">
      <dgm:prSet/>
      <dgm:spPr/>
      <dgm:t>
        <a:bodyPr/>
        <a:lstStyle/>
        <a:p>
          <a:endParaRPr lang="en-US"/>
        </a:p>
      </dgm:t>
    </dgm:pt>
    <dgm:pt modelId="{7B3E6C12-4146-4F8C-B98D-B45A78F2DC68}">
      <dgm:prSet phldrT="[Text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IN" sz="13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3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132C32DE-CEBE-452F-9353-F344DF33AF8D}" type="parTrans" cxnId="{D5DECA27-B20A-4AC4-B233-0D2F593C63F8}">
      <dgm:prSet/>
      <dgm:spPr/>
      <dgm:t>
        <a:bodyPr/>
        <a:lstStyle/>
        <a:p>
          <a:endParaRPr lang="en-US"/>
        </a:p>
      </dgm:t>
    </dgm:pt>
    <dgm:pt modelId="{CF48456F-7D33-4C42-8679-A74113DDA3B7}" type="sibTrans" cxnId="{D5DECA27-B20A-4AC4-B233-0D2F593C63F8}">
      <dgm:prSet/>
      <dgm:spPr/>
      <dgm:t>
        <a:bodyPr/>
        <a:lstStyle/>
        <a:p>
          <a:endParaRPr lang="en-US"/>
        </a:p>
      </dgm:t>
    </dgm:pt>
    <dgm:pt modelId="{3FDB8C2B-0E37-47F5-BE01-A0AD2B40ABF0}">
      <dgm:prSet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Zee High School </a:t>
          </a:r>
          <a:r>
            <a:rPr lang="en-US" sz="1200" b="1" dirty="0" err="1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Hayathnagar</a:t>
          </a:r>
          <a:r>
            <a:rPr lang="en-US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 App </a:t>
          </a:r>
        </a:p>
      </dgm:t>
    </dgm:pt>
    <dgm:pt modelId="{650D686E-C500-4308-9BF0-E9E01BC04610}" type="parTrans" cxnId="{F7E5D703-4EBF-4DBD-BCEA-AFEFCF31D4D4}">
      <dgm:prSet/>
      <dgm:spPr/>
      <dgm:t>
        <a:bodyPr/>
        <a:lstStyle/>
        <a:p>
          <a:endParaRPr lang="en-US"/>
        </a:p>
      </dgm:t>
    </dgm:pt>
    <dgm:pt modelId="{67B7C4EA-AA24-406B-9F95-3C0713A95B13}" type="sibTrans" cxnId="{F7E5D703-4EBF-4DBD-BCEA-AFEFCF31D4D4}">
      <dgm:prSet/>
      <dgm:spPr/>
      <dgm:t>
        <a:bodyPr/>
        <a:lstStyle/>
        <a:p>
          <a:endParaRPr lang="en-US"/>
        </a:p>
      </dgm:t>
    </dgm:pt>
    <dgm:pt modelId="{ADF0FEE1-3134-450D-BE85-98BCF1E226F2}" type="pres">
      <dgm:prSet presAssocID="{DBF479A0-43E0-4664-8E27-4725136607A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A069EAE-7593-43A2-893B-8EB9B4D1348B}" type="pres">
      <dgm:prSet presAssocID="{DBF479A0-43E0-4664-8E27-4725136607A8}" presName="cycle" presStyleCnt="0"/>
      <dgm:spPr/>
    </dgm:pt>
    <dgm:pt modelId="{BCB9BBF4-3EC8-476E-A1D6-7FEDAA66183D}" type="pres">
      <dgm:prSet presAssocID="{DBF479A0-43E0-4664-8E27-4725136607A8}" presName="centerShape" presStyleCnt="0"/>
      <dgm:spPr/>
    </dgm:pt>
    <dgm:pt modelId="{F467C370-1A6F-4806-B412-D80A35F78E1A}" type="pres">
      <dgm:prSet presAssocID="{DBF479A0-43E0-4664-8E27-4725136607A8}" presName="connSite" presStyleLbl="node1" presStyleIdx="0" presStyleCnt="4"/>
      <dgm:spPr/>
    </dgm:pt>
    <dgm:pt modelId="{FEE2ED29-1D5E-4E42-BB47-21B110A1D87F}" type="pres">
      <dgm:prSet presAssocID="{DBF479A0-43E0-4664-8E27-4725136607A8}" presName="visible" presStyleLbl="node1" presStyleIdx="0" presStyleCnt="4" custScaleX="131528" custScaleY="1349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699FE6-6C86-4CA7-844D-2887BE027ACE}" type="pres">
      <dgm:prSet presAssocID="{FDCEE91C-BF5F-4F63-B0FC-F605D59C2FF1}" presName="Name25" presStyleLbl="parChTrans1D1" presStyleIdx="0" presStyleCnt="3"/>
      <dgm:spPr/>
    </dgm:pt>
    <dgm:pt modelId="{F4EF1F96-748E-497B-AD5F-0A1395D163F1}" type="pres">
      <dgm:prSet presAssocID="{968F8876-AA7A-461B-A122-87BD47B24A85}" presName="node" presStyleCnt="0"/>
      <dgm:spPr/>
    </dgm:pt>
    <dgm:pt modelId="{4622DC36-5101-400F-BADD-CD7C467C3F09}" type="pres">
      <dgm:prSet presAssocID="{968F8876-AA7A-461B-A122-87BD47B24A85}" presName="parentNode" presStyleLbl="node1" presStyleIdx="1" presStyleCnt="4" custScaleX="131540" custScaleY="112190" custLinFactX="12558" custLinFactNeighborX="100000" custLinFactNeighborY="3883">
        <dgm:presLayoutVars>
          <dgm:chMax val="1"/>
          <dgm:bulletEnabled val="1"/>
        </dgm:presLayoutVars>
      </dgm:prSet>
      <dgm:spPr/>
    </dgm:pt>
    <dgm:pt modelId="{996D9654-1C65-4BBF-BA10-EAECAD95B5B3}" type="pres">
      <dgm:prSet presAssocID="{968F8876-AA7A-461B-A122-87BD47B24A85}" presName="childNode" presStyleLbl="revTx" presStyleIdx="0" presStyleCnt="0">
        <dgm:presLayoutVars>
          <dgm:bulletEnabled val="1"/>
        </dgm:presLayoutVars>
      </dgm:prSet>
      <dgm:spPr/>
    </dgm:pt>
    <dgm:pt modelId="{6346F0FF-8B93-4D61-8F31-6865B54F967B}" type="pres">
      <dgm:prSet presAssocID="{132C32DE-CEBE-452F-9353-F344DF33AF8D}" presName="Name25" presStyleLbl="parChTrans1D1" presStyleIdx="1" presStyleCnt="3"/>
      <dgm:spPr/>
    </dgm:pt>
    <dgm:pt modelId="{2373A0BB-336C-4669-BABF-2B496E9C35E5}" type="pres">
      <dgm:prSet presAssocID="{7B3E6C12-4146-4F8C-B98D-B45A78F2DC68}" presName="node" presStyleCnt="0"/>
      <dgm:spPr/>
    </dgm:pt>
    <dgm:pt modelId="{A70C1352-17DA-403C-9751-87A1DEE1DA02}" type="pres">
      <dgm:prSet presAssocID="{7B3E6C12-4146-4F8C-B98D-B45A78F2DC68}" presName="parentNode" presStyleLbl="node1" presStyleIdx="2" presStyleCnt="4" custScaleX="151680" custScaleY="112190" custLinFactX="6984" custLinFactNeighborX="100000" custLinFactNeighborY="-6137">
        <dgm:presLayoutVars>
          <dgm:chMax val="1"/>
          <dgm:bulletEnabled val="1"/>
        </dgm:presLayoutVars>
      </dgm:prSet>
      <dgm:spPr/>
    </dgm:pt>
    <dgm:pt modelId="{2240D97A-88C0-4BA8-B9A9-C774F2BDCD72}" type="pres">
      <dgm:prSet presAssocID="{7B3E6C12-4146-4F8C-B98D-B45A78F2DC68}" presName="childNode" presStyleLbl="revTx" presStyleIdx="0" presStyleCnt="0">
        <dgm:presLayoutVars>
          <dgm:bulletEnabled val="1"/>
        </dgm:presLayoutVars>
      </dgm:prSet>
      <dgm:spPr/>
    </dgm:pt>
    <dgm:pt modelId="{3152161C-0DD5-4D11-A4B6-5C910B246FCD}" type="pres">
      <dgm:prSet presAssocID="{650D686E-C500-4308-9BF0-E9E01BC04610}" presName="Name25" presStyleLbl="parChTrans1D1" presStyleIdx="2" presStyleCnt="3"/>
      <dgm:spPr/>
    </dgm:pt>
    <dgm:pt modelId="{2FE2AA33-2F36-4B15-BDDD-6E1F3C1B6C2F}" type="pres">
      <dgm:prSet presAssocID="{3FDB8C2B-0E37-47F5-BE01-A0AD2B40ABF0}" presName="node" presStyleCnt="0"/>
      <dgm:spPr/>
    </dgm:pt>
    <dgm:pt modelId="{B3C2ACE4-3A37-4FCD-AA55-4ADF3E8696F6}" type="pres">
      <dgm:prSet presAssocID="{3FDB8C2B-0E37-47F5-BE01-A0AD2B40ABF0}" presName="parentNode" presStyleLbl="node1" presStyleIdx="3" presStyleCnt="4" custScaleX="168260" custScaleY="134669" custLinFactNeighborX="86560" custLinFactNeighborY="-11160">
        <dgm:presLayoutVars>
          <dgm:chMax val="1"/>
          <dgm:bulletEnabled val="1"/>
        </dgm:presLayoutVars>
      </dgm:prSet>
      <dgm:spPr/>
    </dgm:pt>
    <dgm:pt modelId="{72833B45-8805-4B08-BA49-370FA4F37D04}" type="pres">
      <dgm:prSet presAssocID="{3FDB8C2B-0E37-47F5-BE01-A0AD2B40A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7E5D703-4EBF-4DBD-BCEA-AFEFCF31D4D4}" srcId="{DBF479A0-43E0-4664-8E27-4725136607A8}" destId="{3FDB8C2B-0E37-47F5-BE01-A0AD2B40ABF0}" srcOrd="2" destOrd="0" parTransId="{650D686E-C500-4308-9BF0-E9E01BC04610}" sibTransId="{67B7C4EA-AA24-406B-9F95-3C0713A95B13}"/>
    <dgm:cxn modelId="{7744F60C-8EB5-4BDE-977B-0D3E40BA1BFE}" type="presOf" srcId="{968F8876-AA7A-461B-A122-87BD47B24A85}" destId="{4622DC36-5101-400F-BADD-CD7C467C3F09}" srcOrd="0" destOrd="0" presId="urn:microsoft.com/office/officeart/2005/8/layout/radial2"/>
    <dgm:cxn modelId="{14378414-8822-4E3A-855F-3896B325B9D5}" type="presOf" srcId="{DBF479A0-43E0-4664-8E27-4725136607A8}" destId="{ADF0FEE1-3134-450D-BE85-98BCF1E226F2}" srcOrd="0" destOrd="0" presId="urn:microsoft.com/office/officeart/2005/8/layout/radial2"/>
    <dgm:cxn modelId="{BBAC2824-B6F6-4147-9064-654A1E367958}" srcId="{DBF479A0-43E0-4664-8E27-4725136607A8}" destId="{968F8876-AA7A-461B-A122-87BD47B24A85}" srcOrd="0" destOrd="0" parTransId="{FDCEE91C-BF5F-4F63-B0FC-F605D59C2FF1}" sibTransId="{0BA46C4C-1270-4CB8-A879-C83FF0C7939C}"/>
    <dgm:cxn modelId="{D5DECA27-B20A-4AC4-B233-0D2F593C63F8}" srcId="{DBF479A0-43E0-4664-8E27-4725136607A8}" destId="{7B3E6C12-4146-4F8C-B98D-B45A78F2DC68}" srcOrd="1" destOrd="0" parTransId="{132C32DE-CEBE-452F-9353-F344DF33AF8D}" sibTransId="{CF48456F-7D33-4C42-8679-A74113DDA3B7}"/>
    <dgm:cxn modelId="{916D7C6F-4370-49A0-A99A-DE6D78F57C2F}" type="presOf" srcId="{650D686E-C500-4308-9BF0-E9E01BC04610}" destId="{3152161C-0DD5-4D11-A4B6-5C910B246FCD}" srcOrd="0" destOrd="0" presId="urn:microsoft.com/office/officeart/2005/8/layout/radial2"/>
    <dgm:cxn modelId="{6F7D3953-E339-4535-9C99-595124B18BDB}" type="presOf" srcId="{7B3E6C12-4146-4F8C-B98D-B45A78F2DC68}" destId="{A70C1352-17DA-403C-9751-87A1DEE1DA02}" srcOrd="0" destOrd="0" presId="urn:microsoft.com/office/officeart/2005/8/layout/radial2"/>
    <dgm:cxn modelId="{CB2E3EDD-308A-4356-8551-21E0660EF58F}" type="presOf" srcId="{3FDB8C2B-0E37-47F5-BE01-A0AD2B40ABF0}" destId="{B3C2ACE4-3A37-4FCD-AA55-4ADF3E8696F6}" srcOrd="0" destOrd="0" presId="urn:microsoft.com/office/officeart/2005/8/layout/radial2"/>
    <dgm:cxn modelId="{D8F174E2-564F-4456-997B-126804576E81}" type="presOf" srcId="{132C32DE-CEBE-452F-9353-F344DF33AF8D}" destId="{6346F0FF-8B93-4D61-8F31-6865B54F967B}" srcOrd="0" destOrd="0" presId="urn:microsoft.com/office/officeart/2005/8/layout/radial2"/>
    <dgm:cxn modelId="{08F56CED-30D2-4CB4-BA16-4CBB8AAC6133}" type="presOf" srcId="{FDCEE91C-BF5F-4F63-B0FC-F605D59C2FF1}" destId="{BD699FE6-6C86-4CA7-844D-2887BE027ACE}" srcOrd="0" destOrd="0" presId="urn:microsoft.com/office/officeart/2005/8/layout/radial2"/>
    <dgm:cxn modelId="{0102AC98-03AA-4713-A6BD-924917A5E017}" type="presParOf" srcId="{ADF0FEE1-3134-450D-BE85-98BCF1E226F2}" destId="{FA069EAE-7593-43A2-893B-8EB9B4D1348B}" srcOrd="0" destOrd="0" presId="urn:microsoft.com/office/officeart/2005/8/layout/radial2"/>
    <dgm:cxn modelId="{3AB87425-BDE8-41AD-B42F-E60752B66143}" type="presParOf" srcId="{FA069EAE-7593-43A2-893B-8EB9B4D1348B}" destId="{BCB9BBF4-3EC8-476E-A1D6-7FEDAA66183D}" srcOrd="0" destOrd="0" presId="urn:microsoft.com/office/officeart/2005/8/layout/radial2"/>
    <dgm:cxn modelId="{BE360211-9F60-4136-821D-A84DD62DC2DE}" type="presParOf" srcId="{BCB9BBF4-3EC8-476E-A1D6-7FEDAA66183D}" destId="{F467C370-1A6F-4806-B412-D80A35F78E1A}" srcOrd="0" destOrd="0" presId="urn:microsoft.com/office/officeart/2005/8/layout/radial2"/>
    <dgm:cxn modelId="{0CB0A8D7-D108-41CF-B137-459550EED21E}" type="presParOf" srcId="{BCB9BBF4-3EC8-476E-A1D6-7FEDAA66183D}" destId="{FEE2ED29-1D5E-4E42-BB47-21B110A1D87F}" srcOrd="1" destOrd="0" presId="urn:microsoft.com/office/officeart/2005/8/layout/radial2"/>
    <dgm:cxn modelId="{52A16C1F-FFB3-43F1-9027-9CD05A3E9E58}" type="presParOf" srcId="{FA069EAE-7593-43A2-893B-8EB9B4D1348B}" destId="{BD699FE6-6C86-4CA7-844D-2887BE027ACE}" srcOrd="1" destOrd="0" presId="urn:microsoft.com/office/officeart/2005/8/layout/radial2"/>
    <dgm:cxn modelId="{8F4EC5B5-1FD0-424F-9A18-0A1A4503A434}" type="presParOf" srcId="{FA069EAE-7593-43A2-893B-8EB9B4D1348B}" destId="{F4EF1F96-748E-497B-AD5F-0A1395D163F1}" srcOrd="2" destOrd="0" presId="urn:microsoft.com/office/officeart/2005/8/layout/radial2"/>
    <dgm:cxn modelId="{135D60C8-3A81-40B8-BE5D-0037ACAEAA5A}" type="presParOf" srcId="{F4EF1F96-748E-497B-AD5F-0A1395D163F1}" destId="{4622DC36-5101-400F-BADD-CD7C467C3F09}" srcOrd="0" destOrd="0" presId="urn:microsoft.com/office/officeart/2005/8/layout/radial2"/>
    <dgm:cxn modelId="{267B21CE-7E35-4ACA-A1D7-F83D2FF0C238}" type="presParOf" srcId="{F4EF1F96-748E-497B-AD5F-0A1395D163F1}" destId="{996D9654-1C65-4BBF-BA10-EAECAD95B5B3}" srcOrd="1" destOrd="0" presId="urn:microsoft.com/office/officeart/2005/8/layout/radial2"/>
    <dgm:cxn modelId="{03BC5A88-4DB3-4AD4-AA82-29222139FDA0}" type="presParOf" srcId="{FA069EAE-7593-43A2-893B-8EB9B4D1348B}" destId="{6346F0FF-8B93-4D61-8F31-6865B54F967B}" srcOrd="3" destOrd="0" presId="urn:microsoft.com/office/officeart/2005/8/layout/radial2"/>
    <dgm:cxn modelId="{36E20A69-0A52-4D87-8A51-95DBC1F559EF}" type="presParOf" srcId="{FA069EAE-7593-43A2-893B-8EB9B4D1348B}" destId="{2373A0BB-336C-4669-BABF-2B496E9C35E5}" srcOrd="4" destOrd="0" presId="urn:microsoft.com/office/officeart/2005/8/layout/radial2"/>
    <dgm:cxn modelId="{2827107F-9A2F-41B3-B7AD-C13E36FEA8F3}" type="presParOf" srcId="{2373A0BB-336C-4669-BABF-2B496E9C35E5}" destId="{A70C1352-17DA-403C-9751-87A1DEE1DA02}" srcOrd="0" destOrd="0" presId="urn:microsoft.com/office/officeart/2005/8/layout/radial2"/>
    <dgm:cxn modelId="{593F79E0-9452-49F6-A7C2-E1A6C26E2CBD}" type="presParOf" srcId="{2373A0BB-336C-4669-BABF-2B496E9C35E5}" destId="{2240D97A-88C0-4BA8-B9A9-C774F2BDCD72}" srcOrd="1" destOrd="0" presId="urn:microsoft.com/office/officeart/2005/8/layout/radial2"/>
    <dgm:cxn modelId="{6EA09EEF-620B-421A-B352-5B4662C42159}" type="presParOf" srcId="{FA069EAE-7593-43A2-893B-8EB9B4D1348B}" destId="{3152161C-0DD5-4D11-A4B6-5C910B246FCD}" srcOrd="5" destOrd="0" presId="urn:microsoft.com/office/officeart/2005/8/layout/radial2"/>
    <dgm:cxn modelId="{69A9F888-91B0-4322-B2BB-A4756586C686}" type="presParOf" srcId="{FA069EAE-7593-43A2-893B-8EB9B4D1348B}" destId="{2FE2AA33-2F36-4B15-BDDD-6E1F3C1B6C2F}" srcOrd="6" destOrd="0" presId="urn:microsoft.com/office/officeart/2005/8/layout/radial2"/>
    <dgm:cxn modelId="{52A2BFE5-9F81-4C4B-9608-E192C888AB4A}" type="presParOf" srcId="{2FE2AA33-2F36-4B15-BDDD-6E1F3C1B6C2F}" destId="{B3C2ACE4-3A37-4FCD-AA55-4ADF3E8696F6}" srcOrd="0" destOrd="0" presId="urn:microsoft.com/office/officeart/2005/8/layout/radial2"/>
    <dgm:cxn modelId="{B667BD8C-73CE-4C70-9E41-6ECB5562AA05}" type="presParOf" srcId="{2FE2AA33-2F36-4B15-BDDD-6E1F3C1B6C2F}" destId="{72833B45-8805-4B08-BA49-370FA4F37D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5F81D-FD6B-4E0F-B63B-0C2293EDB9C4}">
      <dsp:nvSpPr>
        <dsp:cNvPr id="0" name=""/>
        <dsp:cNvSpPr/>
      </dsp:nvSpPr>
      <dsp:spPr>
        <a:xfrm>
          <a:off x="3334184" y="2290068"/>
          <a:ext cx="1756566" cy="175656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 –scholastics Activities</a:t>
          </a:r>
        </a:p>
      </dsp:txBody>
      <dsp:txXfrm>
        <a:off x="3591427" y="2547311"/>
        <a:ext cx="1242080" cy="1242080"/>
      </dsp:txXfrm>
    </dsp:sp>
    <dsp:sp modelId="{02FA52BC-7418-4A0C-B2AD-533EDDD06323}">
      <dsp:nvSpPr>
        <dsp:cNvPr id="0" name=""/>
        <dsp:cNvSpPr/>
      </dsp:nvSpPr>
      <dsp:spPr>
        <a:xfrm rot="16200000">
          <a:off x="3947862" y="2006698"/>
          <a:ext cx="529210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529210" y="187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9237" y="2012233"/>
        <a:ext cx="26460" cy="26460"/>
      </dsp:txXfrm>
    </dsp:sp>
    <dsp:sp modelId="{14E5B44E-7308-484A-958E-986CE8B3F4C5}">
      <dsp:nvSpPr>
        <dsp:cNvPr id="0" name=""/>
        <dsp:cNvSpPr/>
      </dsp:nvSpPr>
      <dsp:spPr>
        <a:xfrm>
          <a:off x="3334184" y="4291"/>
          <a:ext cx="1756566" cy="175656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Art Education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Visual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&amp;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Performing Art</a:t>
          </a:r>
          <a:endParaRPr lang="en-US" sz="1500" kern="1200" dirty="0"/>
        </a:p>
      </dsp:txBody>
      <dsp:txXfrm>
        <a:off x="3591427" y="261534"/>
        <a:ext cx="1242080" cy="1242080"/>
      </dsp:txXfrm>
    </dsp:sp>
    <dsp:sp modelId="{6F6FE310-3418-407A-AF77-12680E6A74E7}">
      <dsp:nvSpPr>
        <dsp:cNvPr id="0" name=""/>
        <dsp:cNvSpPr/>
      </dsp:nvSpPr>
      <dsp:spPr>
        <a:xfrm rot="5400000">
          <a:off x="3947862" y="4292475"/>
          <a:ext cx="529210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529210" y="187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9237" y="4298010"/>
        <a:ext cx="26460" cy="26460"/>
      </dsp:txXfrm>
    </dsp:sp>
    <dsp:sp modelId="{C32295B9-F68C-492E-8666-1232B4037679}">
      <dsp:nvSpPr>
        <dsp:cNvPr id="0" name=""/>
        <dsp:cNvSpPr/>
      </dsp:nvSpPr>
      <dsp:spPr>
        <a:xfrm>
          <a:off x="3334184" y="4575846"/>
          <a:ext cx="1756566" cy="175656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Physical Education</a:t>
          </a:r>
        </a:p>
      </dsp:txBody>
      <dsp:txXfrm>
        <a:off x="3591427" y="4833089"/>
        <a:ext cx="1242080" cy="1242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F2EBB-8F24-4C1D-BD0F-8C7049B17C24}">
      <dsp:nvSpPr>
        <dsp:cNvPr id="0" name=""/>
        <dsp:cNvSpPr/>
      </dsp:nvSpPr>
      <dsp:spPr>
        <a:xfrm>
          <a:off x="72565" y="64660"/>
          <a:ext cx="1760458" cy="793557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sp:txBody>
      <dsp:txXfrm>
        <a:off x="95807" y="87902"/>
        <a:ext cx="1713974" cy="747073"/>
      </dsp:txXfrm>
    </dsp:sp>
    <dsp:sp modelId="{28723E13-CC48-48B3-A7B9-9A3CF50C52EA}">
      <dsp:nvSpPr>
        <dsp:cNvPr id="0" name=""/>
        <dsp:cNvSpPr/>
      </dsp:nvSpPr>
      <dsp:spPr>
        <a:xfrm>
          <a:off x="248611" y="858217"/>
          <a:ext cx="548054" cy="49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394"/>
              </a:lnTo>
              <a:lnTo>
                <a:pt x="548054" y="496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3F541-C2FC-41E4-8F92-5A4133AE5747}">
      <dsp:nvSpPr>
        <dsp:cNvPr id="0" name=""/>
        <dsp:cNvSpPr/>
      </dsp:nvSpPr>
      <dsp:spPr>
        <a:xfrm>
          <a:off x="796666" y="981574"/>
          <a:ext cx="1770184" cy="74607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sp:txBody>
      <dsp:txXfrm>
        <a:off x="818518" y="1003426"/>
        <a:ext cx="1726480" cy="702373"/>
      </dsp:txXfrm>
    </dsp:sp>
    <dsp:sp modelId="{C6909A26-BD96-4A3E-BFE5-A82773860140}">
      <dsp:nvSpPr>
        <dsp:cNvPr id="0" name=""/>
        <dsp:cNvSpPr/>
      </dsp:nvSpPr>
      <dsp:spPr>
        <a:xfrm>
          <a:off x="248611" y="858217"/>
          <a:ext cx="490278" cy="1425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033"/>
              </a:lnTo>
              <a:lnTo>
                <a:pt x="490278" y="1425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4680C-9D38-4FFF-BA67-B3AE43AE3531}">
      <dsp:nvSpPr>
        <dsp:cNvPr id="0" name=""/>
        <dsp:cNvSpPr/>
      </dsp:nvSpPr>
      <dsp:spPr>
        <a:xfrm>
          <a:off x="738890" y="1928726"/>
          <a:ext cx="1840852" cy="7090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sp:txBody>
      <dsp:txXfrm>
        <a:off x="759657" y="1949493"/>
        <a:ext cx="1799318" cy="667515"/>
      </dsp:txXfrm>
    </dsp:sp>
    <dsp:sp modelId="{EE290DC5-2341-46C1-9DDA-32B0F7DFDC3A}">
      <dsp:nvSpPr>
        <dsp:cNvPr id="0" name=""/>
        <dsp:cNvSpPr/>
      </dsp:nvSpPr>
      <dsp:spPr>
        <a:xfrm>
          <a:off x="248611" y="858217"/>
          <a:ext cx="650786" cy="2317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524"/>
              </a:lnTo>
              <a:lnTo>
                <a:pt x="650786" y="23175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4E6AF-1628-43C0-95AC-D1F09738AA65}">
      <dsp:nvSpPr>
        <dsp:cNvPr id="0" name=""/>
        <dsp:cNvSpPr/>
      </dsp:nvSpPr>
      <dsp:spPr>
        <a:xfrm>
          <a:off x="899398" y="2837858"/>
          <a:ext cx="1830121" cy="67576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sp:txBody>
      <dsp:txXfrm>
        <a:off x="919191" y="2857651"/>
        <a:ext cx="1790535" cy="636180"/>
      </dsp:txXfrm>
    </dsp:sp>
    <dsp:sp modelId="{D982FDD3-0AB2-4F90-87A7-8AE19497A3F5}">
      <dsp:nvSpPr>
        <dsp:cNvPr id="0" name=""/>
        <dsp:cNvSpPr/>
      </dsp:nvSpPr>
      <dsp:spPr>
        <a:xfrm>
          <a:off x="248611" y="858217"/>
          <a:ext cx="569553" cy="3184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197"/>
              </a:lnTo>
              <a:lnTo>
                <a:pt x="569553" y="3184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1E35D-72E6-418B-9DDC-7A4BA7298D8D}">
      <dsp:nvSpPr>
        <dsp:cNvPr id="0" name=""/>
        <dsp:cNvSpPr/>
      </dsp:nvSpPr>
      <dsp:spPr>
        <a:xfrm>
          <a:off x="818165" y="3669376"/>
          <a:ext cx="2034152" cy="74607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</a:rPr>
            <a:t>Karate</a:t>
          </a:r>
        </a:p>
      </dsp:txBody>
      <dsp:txXfrm>
        <a:off x="840017" y="3691228"/>
        <a:ext cx="1990448" cy="702373"/>
      </dsp:txXfrm>
    </dsp:sp>
    <dsp:sp modelId="{2F216189-54B4-4000-91C3-92982C6AA26E}">
      <dsp:nvSpPr>
        <dsp:cNvPr id="0" name=""/>
        <dsp:cNvSpPr/>
      </dsp:nvSpPr>
      <dsp:spPr>
        <a:xfrm>
          <a:off x="3395148" y="64660"/>
          <a:ext cx="1760458" cy="793557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sp:txBody>
      <dsp:txXfrm>
        <a:off x="3418390" y="87902"/>
        <a:ext cx="1713974" cy="747073"/>
      </dsp:txXfrm>
    </dsp:sp>
    <dsp:sp modelId="{6772A5CD-EB1A-49C2-9DE6-1807EA91A369}">
      <dsp:nvSpPr>
        <dsp:cNvPr id="0" name=""/>
        <dsp:cNvSpPr/>
      </dsp:nvSpPr>
      <dsp:spPr>
        <a:xfrm>
          <a:off x="3571194" y="858217"/>
          <a:ext cx="328253" cy="49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394"/>
              </a:lnTo>
              <a:lnTo>
                <a:pt x="328253" y="496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AC1A8-FDE7-414E-B52D-5B445CD2016B}">
      <dsp:nvSpPr>
        <dsp:cNvPr id="0" name=""/>
        <dsp:cNvSpPr/>
      </dsp:nvSpPr>
      <dsp:spPr>
        <a:xfrm>
          <a:off x="3899447" y="981574"/>
          <a:ext cx="1770184" cy="74607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sp:txBody>
      <dsp:txXfrm>
        <a:off x="3921299" y="1003426"/>
        <a:ext cx="1726480" cy="702373"/>
      </dsp:txXfrm>
    </dsp:sp>
    <dsp:sp modelId="{757DF1B1-FA05-49A6-9C7D-E954C31605E6}">
      <dsp:nvSpPr>
        <dsp:cNvPr id="0" name=""/>
        <dsp:cNvSpPr/>
      </dsp:nvSpPr>
      <dsp:spPr>
        <a:xfrm>
          <a:off x="3571194" y="858217"/>
          <a:ext cx="257585" cy="1425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033"/>
              </a:lnTo>
              <a:lnTo>
                <a:pt x="257585" y="1425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3A275-7FD7-4F8C-975A-4874A8F99CE4}">
      <dsp:nvSpPr>
        <dsp:cNvPr id="0" name=""/>
        <dsp:cNvSpPr/>
      </dsp:nvSpPr>
      <dsp:spPr>
        <a:xfrm>
          <a:off x="3828779" y="1928726"/>
          <a:ext cx="1840852" cy="7090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sp:txBody>
      <dsp:txXfrm>
        <a:off x="3849546" y="1949493"/>
        <a:ext cx="1799318" cy="667515"/>
      </dsp:txXfrm>
    </dsp:sp>
    <dsp:sp modelId="{C6A060B0-5D39-4E9B-85DE-9B651EE86B05}">
      <dsp:nvSpPr>
        <dsp:cNvPr id="0" name=""/>
        <dsp:cNvSpPr/>
      </dsp:nvSpPr>
      <dsp:spPr>
        <a:xfrm>
          <a:off x="3525474" y="858217"/>
          <a:ext cx="91440" cy="2306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6362"/>
              </a:lnTo>
              <a:lnTo>
                <a:pt x="122957" y="2306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84B02-09EB-4F4F-8519-8387DB4C940B}">
      <dsp:nvSpPr>
        <dsp:cNvPr id="0" name=""/>
        <dsp:cNvSpPr/>
      </dsp:nvSpPr>
      <dsp:spPr>
        <a:xfrm>
          <a:off x="3648431" y="2826697"/>
          <a:ext cx="2021200" cy="67576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sp:txBody>
      <dsp:txXfrm>
        <a:off x="3668224" y="2846490"/>
        <a:ext cx="1981614" cy="636180"/>
      </dsp:txXfrm>
    </dsp:sp>
    <dsp:sp modelId="{9B23490E-716B-4664-BD88-DC733F7E6133}">
      <dsp:nvSpPr>
        <dsp:cNvPr id="0" name=""/>
        <dsp:cNvSpPr/>
      </dsp:nvSpPr>
      <dsp:spPr>
        <a:xfrm>
          <a:off x="3571194" y="858217"/>
          <a:ext cx="239070" cy="318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8343"/>
              </a:lnTo>
              <a:lnTo>
                <a:pt x="239070" y="3188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ABAD-FEAA-423B-B785-C8755D11F05D}">
      <dsp:nvSpPr>
        <dsp:cNvPr id="0" name=""/>
        <dsp:cNvSpPr/>
      </dsp:nvSpPr>
      <dsp:spPr>
        <a:xfrm>
          <a:off x="3810264" y="3673522"/>
          <a:ext cx="1859367" cy="74607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Verdana" pitchFamily="34" charset="0"/>
              <a:ea typeface="Verdana" pitchFamily="34" charset="0"/>
            </a:rPr>
            <a:t>Badminton</a:t>
          </a:r>
        </a:p>
      </dsp:txBody>
      <dsp:txXfrm>
        <a:off x="3832116" y="3695374"/>
        <a:ext cx="1815663" cy="7023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31FE5-EB29-48A3-8A1A-85006BC0908E}">
      <dsp:nvSpPr>
        <dsp:cNvPr id="0" name=""/>
        <dsp:cNvSpPr/>
      </dsp:nvSpPr>
      <dsp:spPr>
        <a:xfrm>
          <a:off x="1056654" y="583"/>
          <a:ext cx="2915534" cy="125212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lgerian" pitchFamily="82" charset="0"/>
              <a:ea typeface="Verdana" pitchFamily="34" charset="0"/>
            </a:rPr>
            <a:t>Visual Arts</a:t>
          </a:r>
        </a:p>
      </dsp:txBody>
      <dsp:txXfrm>
        <a:off x="1093327" y="37256"/>
        <a:ext cx="2842188" cy="1178775"/>
      </dsp:txXfrm>
    </dsp:sp>
    <dsp:sp modelId="{5FC0BBEF-D255-4F80-90C2-EBA06B206CB1}">
      <dsp:nvSpPr>
        <dsp:cNvPr id="0" name=""/>
        <dsp:cNvSpPr/>
      </dsp:nvSpPr>
      <dsp:spPr>
        <a:xfrm>
          <a:off x="1348208" y="1252705"/>
          <a:ext cx="291553" cy="1247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994"/>
              </a:lnTo>
              <a:lnTo>
                <a:pt x="291553" y="1247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62B7-D5DB-49E8-941E-585D598CB2CC}">
      <dsp:nvSpPr>
        <dsp:cNvPr id="0" name=""/>
        <dsp:cNvSpPr/>
      </dsp:nvSpPr>
      <dsp:spPr>
        <a:xfrm>
          <a:off x="1639761" y="1572686"/>
          <a:ext cx="2905258" cy="1856027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sp:txBody>
      <dsp:txXfrm>
        <a:off x="1694122" y="1627047"/>
        <a:ext cx="2796536" cy="1747305"/>
      </dsp:txXfrm>
    </dsp:sp>
    <dsp:sp modelId="{354EB034-B7EE-4EF2-82A6-B4226E987ED5}">
      <dsp:nvSpPr>
        <dsp:cNvPr id="0" name=""/>
        <dsp:cNvSpPr/>
      </dsp:nvSpPr>
      <dsp:spPr>
        <a:xfrm>
          <a:off x="1348208" y="1252705"/>
          <a:ext cx="337487" cy="3136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533"/>
              </a:lnTo>
              <a:lnTo>
                <a:pt x="337487" y="3136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F9FB-A331-49CC-B770-DDC7D860346D}">
      <dsp:nvSpPr>
        <dsp:cNvPr id="0" name=""/>
        <dsp:cNvSpPr/>
      </dsp:nvSpPr>
      <dsp:spPr>
        <a:xfrm>
          <a:off x="1685695" y="3749278"/>
          <a:ext cx="3856783" cy="1279921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sp:txBody>
      <dsp:txXfrm>
        <a:off x="1723183" y="3786766"/>
        <a:ext cx="3781807" cy="1204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4F8D-DAFC-4CB0-9EDF-D08048CFCBC3}">
      <dsp:nvSpPr>
        <dsp:cNvPr id="0" name=""/>
        <dsp:cNvSpPr/>
      </dsp:nvSpPr>
      <dsp:spPr>
        <a:xfrm>
          <a:off x="1371605" y="304802"/>
          <a:ext cx="3276600" cy="1137920"/>
        </a:xfrm>
        <a:prstGeom prst="ellipse">
          <a:avLst/>
        </a:prstGeom>
        <a:solidFill>
          <a:srgbClr val="00B0F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E7870-EC8C-4E31-AB48-7DD441829C15}">
      <dsp:nvSpPr>
        <dsp:cNvPr id="0" name=""/>
        <dsp:cNvSpPr/>
      </dsp:nvSpPr>
      <dsp:spPr>
        <a:xfrm>
          <a:off x="2667000" y="2971800"/>
          <a:ext cx="635000" cy="406400"/>
        </a:xfrm>
        <a:prstGeom prst="downArrow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28FC-59FF-43C8-8154-0E64D64F32E9}">
      <dsp:nvSpPr>
        <dsp:cNvPr id="0" name=""/>
        <dsp:cNvSpPr/>
      </dsp:nvSpPr>
      <dsp:spPr>
        <a:xfrm>
          <a:off x="1447799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FF0000"/>
              </a:solidFill>
            </a:rPr>
            <a:t>Discipline</a:t>
          </a:r>
        </a:p>
      </dsp:txBody>
      <dsp:txXfrm>
        <a:off x="1447799" y="3276600"/>
        <a:ext cx="3048000" cy="762000"/>
      </dsp:txXfrm>
    </dsp:sp>
    <dsp:sp modelId="{C733C38A-16DB-47A6-860D-71249FA446CA}">
      <dsp:nvSpPr>
        <dsp:cNvPr id="0" name=""/>
        <dsp:cNvSpPr/>
      </dsp:nvSpPr>
      <dsp:spPr>
        <a:xfrm>
          <a:off x="3200393" y="533402"/>
          <a:ext cx="1295407" cy="68582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sp:txBody>
      <dsp:txXfrm>
        <a:off x="3390101" y="633838"/>
        <a:ext cx="915991" cy="484950"/>
      </dsp:txXfrm>
    </dsp:sp>
    <dsp:sp modelId="{451CC768-D290-407F-9A7B-F7A740E0DD01}">
      <dsp:nvSpPr>
        <dsp:cNvPr id="0" name=""/>
        <dsp:cNvSpPr/>
      </dsp:nvSpPr>
      <dsp:spPr>
        <a:xfrm>
          <a:off x="1778009" y="533399"/>
          <a:ext cx="1346191" cy="685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sp:txBody>
      <dsp:txXfrm>
        <a:off x="1975154" y="633832"/>
        <a:ext cx="951901" cy="484934"/>
      </dsp:txXfrm>
    </dsp:sp>
    <dsp:sp modelId="{34404EDE-E7CE-4753-9E4D-0F1C94778922}">
      <dsp:nvSpPr>
        <dsp:cNvPr id="0" name=""/>
        <dsp:cNvSpPr/>
      </dsp:nvSpPr>
      <dsp:spPr>
        <a:xfrm>
          <a:off x="2438403" y="1600198"/>
          <a:ext cx="1309637" cy="71304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sp:txBody>
      <dsp:txXfrm>
        <a:off x="2630195" y="1704622"/>
        <a:ext cx="926053" cy="504201"/>
      </dsp:txXfrm>
    </dsp:sp>
    <dsp:sp modelId="{E41C1F7C-0374-4A53-8EF5-04688E723409}">
      <dsp:nvSpPr>
        <dsp:cNvPr id="0" name=""/>
        <dsp:cNvSpPr/>
      </dsp:nvSpPr>
      <dsp:spPr>
        <a:xfrm>
          <a:off x="1219189" y="152391"/>
          <a:ext cx="3556000" cy="2844800"/>
        </a:xfrm>
        <a:prstGeom prst="funnel">
          <a:avLst/>
        </a:prstGeom>
        <a:solidFill>
          <a:srgbClr val="00B0F0">
            <a:alpha val="4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5C761-B35B-47BF-BA2E-87DCC468BFA3}">
      <dsp:nvSpPr>
        <dsp:cNvPr id="0" name=""/>
        <dsp:cNvSpPr/>
      </dsp:nvSpPr>
      <dsp:spPr>
        <a:xfrm>
          <a:off x="3048000" y="1569091"/>
          <a:ext cx="2041680" cy="35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70"/>
              </a:lnTo>
              <a:lnTo>
                <a:pt x="2041680" y="177170"/>
              </a:lnTo>
              <a:lnTo>
                <a:pt x="2041680" y="35434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A1200-809D-45FB-A60D-C141941AAE4C}">
      <dsp:nvSpPr>
        <dsp:cNvPr id="0" name=""/>
        <dsp:cNvSpPr/>
      </dsp:nvSpPr>
      <dsp:spPr>
        <a:xfrm>
          <a:off x="2887896" y="1569091"/>
          <a:ext cx="160103" cy="354341"/>
        </a:xfrm>
        <a:custGeom>
          <a:avLst/>
          <a:gdLst/>
          <a:ahLst/>
          <a:cxnLst/>
          <a:rect l="0" t="0" r="0" b="0"/>
          <a:pathLst>
            <a:path>
              <a:moveTo>
                <a:pt x="160103" y="0"/>
              </a:moveTo>
              <a:lnTo>
                <a:pt x="160103" y="177170"/>
              </a:lnTo>
              <a:lnTo>
                <a:pt x="0" y="177170"/>
              </a:lnTo>
              <a:lnTo>
                <a:pt x="0" y="35434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8793C-C411-4E61-92B5-21C3EB5A4981}">
      <dsp:nvSpPr>
        <dsp:cNvPr id="0" name=""/>
        <dsp:cNvSpPr/>
      </dsp:nvSpPr>
      <dsp:spPr>
        <a:xfrm>
          <a:off x="846216" y="1569091"/>
          <a:ext cx="2201783" cy="354341"/>
        </a:xfrm>
        <a:custGeom>
          <a:avLst/>
          <a:gdLst/>
          <a:ahLst/>
          <a:cxnLst/>
          <a:rect l="0" t="0" r="0" b="0"/>
          <a:pathLst>
            <a:path>
              <a:moveTo>
                <a:pt x="2201783" y="0"/>
              </a:moveTo>
              <a:lnTo>
                <a:pt x="2201783" y="177170"/>
              </a:lnTo>
              <a:lnTo>
                <a:pt x="0" y="177170"/>
              </a:lnTo>
              <a:lnTo>
                <a:pt x="0" y="35434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7745A-B5F7-4DAC-B021-41DD8F572B09}">
      <dsp:nvSpPr>
        <dsp:cNvPr id="0" name=""/>
        <dsp:cNvSpPr/>
      </dsp:nvSpPr>
      <dsp:spPr>
        <a:xfrm>
          <a:off x="2204330" y="725422"/>
          <a:ext cx="1687338" cy="84366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UNIFORM</a:t>
          </a:r>
        </a:p>
      </dsp:txBody>
      <dsp:txXfrm>
        <a:off x="2204330" y="725422"/>
        <a:ext cx="1687338" cy="843669"/>
      </dsp:txXfrm>
    </dsp:sp>
    <dsp:sp modelId="{B1D763EA-15AB-49A3-8024-E6613CBBA232}">
      <dsp:nvSpPr>
        <dsp:cNvPr id="0" name=""/>
        <dsp:cNvSpPr/>
      </dsp:nvSpPr>
      <dsp:spPr>
        <a:xfrm>
          <a:off x="2547" y="1923433"/>
          <a:ext cx="1687338" cy="84366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REGULAR UNIFORM</a:t>
          </a:r>
        </a:p>
      </dsp:txBody>
      <dsp:txXfrm>
        <a:off x="2547" y="1923433"/>
        <a:ext cx="1687338" cy="843669"/>
      </dsp:txXfrm>
    </dsp:sp>
    <dsp:sp modelId="{669501C7-7E8D-45FE-94A7-71A415B11B44}">
      <dsp:nvSpPr>
        <dsp:cNvPr id="0" name=""/>
        <dsp:cNvSpPr/>
      </dsp:nvSpPr>
      <dsp:spPr>
        <a:xfrm>
          <a:off x="2044227" y="1923433"/>
          <a:ext cx="1687338" cy="84366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SPORTS UNIFORM</a:t>
          </a:r>
        </a:p>
      </dsp:txBody>
      <dsp:txXfrm>
        <a:off x="2044227" y="1923433"/>
        <a:ext cx="1687338" cy="843669"/>
      </dsp:txXfrm>
    </dsp:sp>
    <dsp:sp modelId="{35D151C5-924D-4D4C-B142-7CAEA94136AF}">
      <dsp:nvSpPr>
        <dsp:cNvPr id="0" name=""/>
        <dsp:cNvSpPr/>
      </dsp:nvSpPr>
      <dsp:spPr>
        <a:xfrm>
          <a:off x="4085907" y="1923433"/>
          <a:ext cx="2007545" cy="84366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CORPORATE T SHIRT</a:t>
          </a:r>
        </a:p>
      </dsp:txBody>
      <dsp:txXfrm>
        <a:off x="4085907" y="1923433"/>
        <a:ext cx="2007545" cy="8436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161C-0DD5-4D11-A4B6-5C910B246FCD}">
      <dsp:nvSpPr>
        <dsp:cNvPr id="0" name=""/>
        <dsp:cNvSpPr/>
      </dsp:nvSpPr>
      <dsp:spPr>
        <a:xfrm rot="1675429">
          <a:off x="1960310" y="3105546"/>
          <a:ext cx="1338135" cy="63896"/>
        </a:xfrm>
        <a:custGeom>
          <a:avLst/>
          <a:gdLst/>
          <a:ahLst/>
          <a:cxnLst/>
          <a:rect l="0" t="0" r="0" b="0"/>
          <a:pathLst>
            <a:path>
              <a:moveTo>
                <a:pt x="0" y="31948"/>
              </a:moveTo>
              <a:lnTo>
                <a:pt x="1338135" y="31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F0FF-8B93-4D61-8F31-6865B54F967B}">
      <dsp:nvSpPr>
        <dsp:cNvPr id="0" name=""/>
        <dsp:cNvSpPr/>
      </dsp:nvSpPr>
      <dsp:spPr>
        <a:xfrm rot="21521059">
          <a:off x="2037959" y="2312023"/>
          <a:ext cx="1891903" cy="63896"/>
        </a:xfrm>
        <a:custGeom>
          <a:avLst/>
          <a:gdLst/>
          <a:ahLst/>
          <a:cxnLst/>
          <a:rect l="0" t="0" r="0" b="0"/>
          <a:pathLst>
            <a:path>
              <a:moveTo>
                <a:pt x="0" y="31948"/>
              </a:moveTo>
              <a:lnTo>
                <a:pt x="1891903" y="31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9FE6-6C86-4CA7-844D-2887BE027ACE}">
      <dsp:nvSpPr>
        <dsp:cNvPr id="0" name=""/>
        <dsp:cNvSpPr/>
      </dsp:nvSpPr>
      <dsp:spPr>
        <a:xfrm rot="20025063">
          <a:off x="1934454" y="1498931"/>
          <a:ext cx="2012316" cy="63896"/>
        </a:xfrm>
        <a:custGeom>
          <a:avLst/>
          <a:gdLst/>
          <a:ahLst/>
          <a:cxnLst/>
          <a:rect l="0" t="0" r="0" b="0"/>
          <a:pathLst>
            <a:path>
              <a:moveTo>
                <a:pt x="0" y="31948"/>
              </a:moveTo>
              <a:lnTo>
                <a:pt x="2012316" y="31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ED29-1D5E-4E42-BB47-21B110A1D87F}">
      <dsp:nvSpPr>
        <dsp:cNvPr id="0" name=""/>
        <dsp:cNvSpPr/>
      </dsp:nvSpPr>
      <dsp:spPr>
        <a:xfrm>
          <a:off x="-348806" y="785821"/>
          <a:ext cx="3115789" cy="31978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2DC36-5101-400F-BADD-CD7C467C3F09}">
      <dsp:nvSpPr>
        <dsp:cNvPr id="0" name=""/>
        <dsp:cNvSpPr/>
      </dsp:nvSpPr>
      <dsp:spPr>
        <a:xfrm>
          <a:off x="3717486" y="-110501"/>
          <a:ext cx="1869644" cy="15946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3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991289" y="123025"/>
        <a:ext cx="1322038" cy="1127561"/>
      </dsp:txXfrm>
    </dsp:sp>
    <dsp:sp modelId="{A70C1352-17DA-403C-9751-87A1DEE1DA02}">
      <dsp:nvSpPr>
        <dsp:cNvPr id="0" name=""/>
        <dsp:cNvSpPr/>
      </dsp:nvSpPr>
      <dsp:spPr>
        <a:xfrm>
          <a:off x="3929094" y="1500199"/>
          <a:ext cx="2155904" cy="15946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3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4244819" y="1733725"/>
        <a:ext cx="1524454" cy="1127561"/>
      </dsp:txXfrm>
    </dsp:sp>
    <dsp:sp modelId="{B3C2ACE4-3A37-4FCD-AA55-4ADF3E8696F6}">
      <dsp:nvSpPr>
        <dsp:cNvPr id="0" name=""/>
        <dsp:cNvSpPr/>
      </dsp:nvSpPr>
      <dsp:spPr>
        <a:xfrm>
          <a:off x="3021763" y="3022172"/>
          <a:ext cx="2391564" cy="191411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Zee High School </a:t>
          </a:r>
          <a:r>
            <a:rPr lang="en-US" sz="1200" b="1" kern="1200" dirty="0" err="1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Hayathnagar</a:t>
          </a:r>
          <a:r>
            <a:rPr lang="en-US" sz="12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 App </a:t>
          </a:r>
        </a:p>
      </dsp:txBody>
      <dsp:txXfrm>
        <a:off x="3371999" y="3302488"/>
        <a:ext cx="1691092" cy="1353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078F4C-2CED-17B4-67DF-F4D70033E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A69CB-9194-7140-0223-4192D6DE94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E49C6B-338D-4DCF-A620-DADE5121E886}" type="datetimeFigureOut">
              <a:rPr lang="en-US"/>
              <a:pPr>
                <a:defRPr/>
              </a:pPr>
              <a:t>6/19/2026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29777A-15BF-7CA7-AA64-4A6C4DC3C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5BAE64-07ED-A2CA-EF66-C3BA1302E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3C51D-9992-58EC-16C1-72127A62B1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2D00E-37CB-2EAC-BD6B-905A49D3C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65092BD-E0D8-497A-A4CF-C916D48BF5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6CC806-1288-FAAB-994C-6CD718DA3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60697B-884A-2CEE-D56F-4A6F2DA73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84F2D0-EB71-EB9B-4505-CFC2AA758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C0457-0162-47F8-8BC8-7EA2560C21F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994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12BD0B-B18B-9372-1005-E7CC023F9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40518-ED9C-3B6A-262D-50AC9CD2A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D2D43E-2BB8-7E3D-7A3E-74FFFC746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15A6F-AF1C-4ECA-AF14-E804590908F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9986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0A0BD5-B249-6EFA-4E49-B173AF74F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656946-C287-D966-28D0-B48E53E53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6E4DCC-516D-DAF4-BA2D-629782D43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EEFAF-C3BF-45AD-9175-DEC8378EBA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910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EEECC4-84A6-186E-7644-E5EE86E69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55BF04-CECE-1A80-3534-CBF6FFA34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9C151-FBDF-8069-D851-EDED16902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36D8D-96AF-46EA-86E0-6DF0F920CD1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2010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2B458-991F-9498-1873-1127F205D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50A677-7708-EBA5-3DE7-C70E48417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76F07E-91F5-224D-6B5B-2ECA9FE90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972AF-E265-4995-A585-E79F958B050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6089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1791F-9D7D-01FB-DB42-3C67A317B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72968-3B13-675B-3749-491AA1B59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68825-0932-80B1-E4FE-1AEA2C1A6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48F0F-CE9C-434A-B3B4-290C2E73ADE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0516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BB8C13-3C26-F260-22DD-9150E2FB8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A200A4-E3C3-BA7D-D356-5F5BAEC62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A4D9E8-BEDA-7BCE-BCD3-40E077536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DFF68-CEFD-4761-9AA2-58F8CE65D96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7978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76B170-8D3B-44BE-F50E-3BFA01C81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48C0CC-3AE0-8E56-A0C4-54C463876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78D56A-FC6E-4EC5-D3E6-C15713118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468FD-B1B8-4BCE-8291-7598A17EEC3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9071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3FEC22-1523-FAA8-0BE6-8B2A669C6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AAF0AA-7FC0-4D06-BDE3-4913DBD96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6EE840-BECD-0E71-94A4-5A311949D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D76BF-074E-4642-842B-8608F72E394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3338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8AE697-1E2A-7919-ECF0-A8A7A8FF0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8D50F-9D94-F232-EA59-915D550EA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ADA561-4376-1C28-BB13-C5FD4B75D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3AC71-EB8A-46C7-A5DC-B19FBF65734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749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C9FB3-E447-3503-2263-D8D4F1ABF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25C94-3CA7-AAB4-F790-DF5EEFFAF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DD48A-8466-604F-D830-120701A06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32783-F330-4E62-B980-7A28E59223C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697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87FF4D-7A63-431C-B10D-19BBCABA1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73275B-E219-2055-705C-8108B7245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20FE37-BE23-4B82-DC37-3A73E6CA3A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B70C63-DFF7-03F4-C693-0DBC8A8459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48B55D-BB6E-EFD5-B542-12F471CEF0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BAEDC63-889A-4A4B-B2BA-437F3E8A2A11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edmatix-parents-app/id1460578434?mt=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se.gov.i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913" y="1154113"/>
            <a:ext cx="6477000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noFill/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  <a:cs typeface="Arial" charset="0"/>
              </a:rPr>
              <a:t>Zee HIGH SCHOOL</a:t>
            </a:r>
          </a:p>
          <a:p>
            <a:pPr algn="ctr" eaLnBrk="1" hangingPunct="1">
              <a:defRPr/>
            </a:pP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  <a:cs typeface="Arial" charset="0"/>
              </a:rPr>
              <a:t> HAYATH NAGAR CAMPUS</a:t>
            </a:r>
          </a:p>
          <a:p>
            <a:pPr algn="ctr" eaLnBrk="1" hangingPunct="1">
              <a:defRPr/>
            </a:pPr>
            <a:r>
              <a:rPr lang="en-US" sz="4400" b="1" dirty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  <a:cs typeface="Arial" charset="0"/>
              </a:rPr>
              <a:t>Parents’</a:t>
            </a:r>
          </a:p>
          <a:p>
            <a:pPr algn="ctr" eaLnBrk="1" hangingPunct="1">
              <a:defRPr/>
            </a:pPr>
            <a:r>
              <a:rPr lang="en-US" sz="4400" b="1" dirty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  <a:cs typeface="Arial" charset="0"/>
              </a:rPr>
              <a:t>Orientation Program</a:t>
            </a:r>
          </a:p>
          <a:p>
            <a:pPr algn="ctr" eaLnBrk="1" hangingPunct="1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  <a:cs typeface="Arial" charset="0"/>
              </a:rPr>
              <a:t>2026 -27</a:t>
            </a:r>
          </a:p>
          <a:p>
            <a:pPr algn="ctr" eaLnBrk="1" hangingPunct="1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  <a:cs typeface="Arial" charset="0"/>
              </a:rPr>
              <a:t> class -  3</a:t>
            </a:r>
          </a:p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2863"/>
            <a:ext cx="1092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06363"/>
            <a:ext cx="12239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6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DEAE0ADC-4825-EF30-212A-3F966ECA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37D616-39C5-54CA-AC8D-6D91A95B3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638"/>
            <a:ext cx="8871617" cy="595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EC20A0C1-0AC2-D5A3-AF8A-3AE9B572C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1104900"/>
            <a:ext cx="11525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2025-26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4569F2-E954-BD49-AAAE-B6B5C0189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2" y="532571"/>
            <a:ext cx="8644954" cy="57928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3C41AB74-736D-E8E8-082A-F4A96749A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033463"/>
            <a:ext cx="11525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2025-26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4A88ED-78BA-0432-04AB-7D4485C03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37203"/>
              </p:ext>
            </p:extLst>
          </p:nvPr>
        </p:nvGraphicFramePr>
        <p:xfrm>
          <a:off x="755650" y="333375"/>
          <a:ext cx="8137525" cy="582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492">
                  <a:extLst>
                    <a:ext uri="{9D8B030D-6E8A-4147-A177-3AD203B41FA5}">
                      <a16:colId xmlns:a16="http://schemas.microsoft.com/office/drawing/2014/main" val="1614922541"/>
                    </a:ext>
                  </a:extLst>
                </a:gridCol>
                <a:gridCol w="1689492">
                  <a:extLst>
                    <a:ext uri="{9D8B030D-6E8A-4147-A177-3AD203B41FA5}">
                      <a16:colId xmlns:a16="http://schemas.microsoft.com/office/drawing/2014/main" val="2216572607"/>
                    </a:ext>
                  </a:extLst>
                </a:gridCol>
                <a:gridCol w="1689492">
                  <a:extLst>
                    <a:ext uri="{9D8B030D-6E8A-4147-A177-3AD203B41FA5}">
                      <a16:colId xmlns:a16="http://schemas.microsoft.com/office/drawing/2014/main" val="1508099852"/>
                    </a:ext>
                  </a:extLst>
                </a:gridCol>
                <a:gridCol w="3069049">
                  <a:extLst>
                    <a:ext uri="{9D8B030D-6E8A-4147-A177-3AD203B41FA5}">
                      <a16:colId xmlns:a16="http://schemas.microsoft.com/office/drawing/2014/main" val="3204935874"/>
                    </a:ext>
                  </a:extLst>
                </a:gridCol>
              </a:tblGrid>
              <a:tr h="9339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 SUBJECT WISE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MAINTENANCE OF NOTE BOOKS BY THE STUDENTS FOR THE ACADEMIC YEAR 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2026-27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14" marB="4571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70704"/>
                  </a:ext>
                </a:extLst>
              </a:tr>
              <a:tr h="322753">
                <a:tc>
                  <a:txBody>
                    <a:bodyPr/>
                    <a:lstStyle/>
                    <a:p>
                      <a:r>
                        <a:rPr lang="en-US" sz="1200" b="1" dirty="0"/>
                        <a:t>    SUBJECT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TYPE OF BOOK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CLASSWORK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SLIPTEST BOOK</a:t>
                      </a: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val="1737914166"/>
                  </a:ext>
                </a:extLst>
              </a:tr>
              <a:tr h="373568">
                <a:tc>
                  <a:txBody>
                    <a:bodyPr/>
                    <a:lstStyle/>
                    <a:p>
                      <a:r>
                        <a:rPr lang="en-US" sz="1600" dirty="0"/>
                        <a:t>English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Double ruled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val="587362206"/>
                  </a:ext>
                </a:extLst>
              </a:tr>
              <a:tr h="1214098">
                <a:tc>
                  <a:txBody>
                    <a:bodyPr/>
                    <a:lstStyle/>
                    <a:p>
                      <a:r>
                        <a:rPr lang="en-US" sz="1800" dirty="0"/>
                        <a:t>EVS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One side ruled book and double ruled book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 </a:t>
                      </a:r>
                    </a:p>
                    <a:p>
                      <a:r>
                        <a:rPr lang="en-US" sz="1800" dirty="0"/>
                        <a:t>Practice book -1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Double</a:t>
                      </a:r>
                      <a:r>
                        <a:rPr lang="en-US" sz="1800" baseline="0" dirty="0"/>
                        <a:t> ruled -1</a:t>
                      </a:r>
                      <a:endParaRPr lang="en-US" sz="1800" dirty="0"/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val="1286760431"/>
                  </a:ext>
                </a:extLst>
              </a:tr>
              <a:tr h="373568">
                <a:tc>
                  <a:txBody>
                    <a:bodyPr/>
                    <a:lstStyle/>
                    <a:p>
                      <a:r>
                        <a:rPr lang="en-US" sz="1800" dirty="0"/>
                        <a:t>II</a:t>
                      </a:r>
                      <a:r>
                        <a:rPr lang="en-US" sz="1800" baseline="0" dirty="0"/>
                        <a:t> Language</a:t>
                      </a:r>
                      <a:endParaRPr lang="en-US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Broad ruled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val="2158428165"/>
                  </a:ext>
                </a:extLst>
              </a:tr>
              <a:tr h="373568">
                <a:tc>
                  <a:txBody>
                    <a:bodyPr/>
                    <a:lstStyle/>
                    <a:p>
                      <a:r>
                        <a:rPr lang="en-US" sz="1800" dirty="0"/>
                        <a:t>III Language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Broad ruled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val="413885346"/>
                  </a:ext>
                </a:extLst>
              </a:tr>
              <a:tr h="933921">
                <a:tc>
                  <a:txBody>
                    <a:bodyPr/>
                    <a:lstStyle/>
                    <a:p>
                      <a:r>
                        <a:rPr lang="en-US" sz="1800" dirty="0"/>
                        <a:t>Mathematics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Square</a:t>
                      </a:r>
                      <a:r>
                        <a:rPr lang="en-US" sz="1800" baseline="0" dirty="0"/>
                        <a:t> ruled</a:t>
                      </a:r>
                      <a:endParaRPr lang="en-US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  <a:p>
                      <a:r>
                        <a:rPr lang="en-US" sz="1800" dirty="0"/>
                        <a:t>Practice</a:t>
                      </a:r>
                      <a:r>
                        <a:rPr lang="en-US" sz="1800" baseline="0" dirty="0"/>
                        <a:t> book -1</a:t>
                      </a:r>
                      <a:endParaRPr lang="en-US" sz="18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val="426609032"/>
                  </a:ext>
                </a:extLst>
              </a:tr>
              <a:tr h="650363">
                <a:tc>
                  <a:txBody>
                    <a:bodyPr/>
                    <a:lstStyle/>
                    <a:p>
                      <a:r>
                        <a:rPr lang="en-US" sz="1800" dirty="0"/>
                        <a:t>IT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Double ruled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val="346610806"/>
                  </a:ext>
                </a:extLst>
              </a:tr>
              <a:tr h="650363">
                <a:tc>
                  <a:txBody>
                    <a:bodyPr/>
                    <a:lstStyle/>
                    <a:p>
                      <a:r>
                        <a:rPr lang="en-US" sz="1800" dirty="0"/>
                        <a:t>Music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Double ruled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14" marB="45714"/>
                </a:tc>
                <a:extLst>
                  <a:ext uri="{0D108BD9-81ED-4DB2-BD59-A6C34878D82A}">
                    <a16:rowId xmlns:a16="http://schemas.microsoft.com/office/drawing/2014/main" val="29728915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63476"/>
              </p:ext>
            </p:extLst>
          </p:nvPr>
        </p:nvGraphicFramePr>
        <p:xfrm>
          <a:off x="838200" y="1844822"/>
          <a:ext cx="7481890" cy="4032450"/>
        </p:xfrm>
        <a:graphic>
          <a:graphicData uri="http://schemas.openxmlformats.org/drawingml/2006/table">
            <a:tbl>
              <a:tblPr/>
              <a:tblGrid>
                <a:gridCol w="77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5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15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PT-1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PT-2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8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30M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50M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26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PT-3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PT-4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 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30 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50 M</a:t>
                      </a: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526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lang="en-US" sz="1200" dirty="0"/>
                        <a:t>Term 1&amp;2 (written Exam-60M)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 TERM 1 + TERM 2 = 100M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marL="91450" marR="9145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38200" y="525463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Verdana" panose="020B0604030504040204" pitchFamily="34" charset="0"/>
              </a:rPr>
              <a:t>ASSESSMENT STRUCTURE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Verdana" panose="020B0604030504040204" pitchFamily="34" charset="0"/>
              </a:rPr>
              <a:t>Grade III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7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51E389F8-4140-7284-4848-F98955584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914400"/>
            <a:ext cx="6477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Verdana" panose="020B0604030504040204" pitchFamily="34" charset="0"/>
              </a:rPr>
              <a:t>Term  Exams(60M)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Written Exam for 60 Marks with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the syllabus covered</a:t>
            </a:r>
            <a:endParaRPr lang="en-US" altLang="en-US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296266"/>
            <a:ext cx="6840760" cy="2657846"/>
          </a:xfrm>
          <a:prstGeom prst="rect">
            <a:avLst/>
          </a:prstGeom>
        </p:spPr>
      </p:pic>
      <p:sp>
        <p:nvSpPr>
          <p:cNvPr id="4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84528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FINAL REPORT CARD </a:t>
            </a:r>
            <a:endParaRPr lang="en-IN" alt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45" y="3954112"/>
            <a:ext cx="6800360" cy="24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0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E9DE7BD-9A79-39DB-D876-2D3B37B6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HPC(Holistic</a:t>
            </a:r>
            <a:r>
              <a:rPr lang="zh-CN" altLang="en-US" dirty="0"/>
              <a:t> </a:t>
            </a:r>
            <a:r>
              <a:rPr lang="en-US" altLang="zh-CN" dirty="0"/>
              <a:t>Progress Card) </a:t>
            </a:r>
            <a:endParaRPr lang="en-US" altLang="en-US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8CCBE7F0-CD56-554F-BDC1-0F33F758E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HPC(Holistic Progress Card) is an alignment with NEP 2020.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HPC is strongly promoted under NEP 2020 which focuses on competency- based education and 360-degree progress tracking.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HPC aims to make assessments more inclusive ,equitable and student -centric.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404664"/>
            <a:ext cx="6552727" cy="57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8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Report Card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00200"/>
            <a:ext cx="7056784" cy="4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1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476672"/>
            <a:ext cx="7344815" cy="56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21191178">
            <a:off x="304800" y="677863"/>
            <a:ext cx="8410575" cy="4057650"/>
          </a:xfrm>
          <a:prstGeom prst="cloudCallout">
            <a:avLst>
              <a:gd name="adj1" fmla="val 31934"/>
              <a:gd name="adj2" fmla="val 7552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 rot="-824477">
            <a:off x="1062038" y="1484313"/>
            <a:ext cx="6618287" cy="20621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lgerian" panose="04020705040A02060702" pitchFamily="82" charset="0"/>
              </a:rPr>
              <a:t>“</a:t>
            </a:r>
            <a:r>
              <a:rPr lang="en-US" altLang="en-US" b="1"/>
              <a:t>“</a:t>
            </a:r>
            <a:r>
              <a:rPr lang="en-US" altLang="en-US" b="1">
                <a:solidFill>
                  <a:srgbClr val="800000"/>
                </a:solidFill>
              </a:rPr>
              <a:t>Your potential to learn is a gift, your ability is a skill,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your decision to keep learning is your greatest strength</a:t>
            </a:r>
            <a:r>
              <a:rPr lang="en-US" altLang="en-US" b="1"/>
              <a:t>.”</a:t>
            </a:r>
            <a:endParaRPr lang="en-US" altLang="en-US" sz="1800" b="1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66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404664"/>
            <a:ext cx="676875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692696"/>
            <a:ext cx="7344816" cy="58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69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C1BBE00-2857-2061-C9B0-1F05BD7E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Interdisciplinary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2EBA-A77E-DEFD-C19C-A9737D13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/>
              <a:t>LED will be conducted in the month of November which is an inter disciplinary project 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/>
              <a:t>Grades will be allotted for LED presentations.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27F6D72-D4CC-9D57-D003-62609214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Inter Disciplinary Project</a:t>
            </a:r>
            <a:br>
              <a:rPr lang="en-US" altLang="en-US" sz="3600">
                <a:solidFill>
                  <a:srgbClr val="FF0000"/>
                </a:solidFill>
              </a:rPr>
            </a:br>
            <a:r>
              <a:rPr lang="en-US" altLang="en-US" sz="3600">
                <a:solidFill>
                  <a:srgbClr val="FF0000"/>
                </a:solidFill>
              </a:rPr>
              <a:t>Student LED conference</a:t>
            </a:r>
            <a:endParaRPr lang="en-IN" altLang="en-US" sz="3600">
              <a:solidFill>
                <a:srgbClr val="FF0000"/>
              </a:solidFill>
            </a:endParaRPr>
          </a:p>
        </p:txBody>
      </p:sp>
      <p:pic>
        <p:nvPicPr>
          <p:cNvPr id="18435" name="Content Placeholder 3" descr="9e5059ec3123c0a0e51c605901f5c983.png">
            <a:extLst>
              <a:ext uri="{FF2B5EF4-FFF2-40B4-BE49-F238E27FC236}">
                <a16:creationId xmlns:a16="http://schemas.microsoft.com/office/drawing/2014/main" id="{79BEA6F7-7C8C-DA84-6CEA-22063941E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9" b="9436"/>
          <a:stretch>
            <a:fillRect/>
          </a:stretch>
        </p:blipFill>
        <p:spPr>
          <a:xfrm>
            <a:off x="571500" y="1714500"/>
            <a:ext cx="3500438" cy="42862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9CB30-74A2-17F1-EDF9-C6A0D534E5CB}"/>
              </a:ext>
            </a:extLst>
          </p:cNvPr>
          <p:cNvSpPr txBox="1"/>
          <p:nvPr/>
        </p:nvSpPr>
        <p:spPr>
          <a:xfrm>
            <a:off x="4143375" y="1857375"/>
            <a:ext cx="4643438" cy="446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Parameters: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Confidence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Innovation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Collaboration</a:t>
            </a:r>
            <a:endParaRPr lang="en-IN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8E7248F0-4CAD-F3A4-DBFF-A818C05F1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4843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9A5F89CA-D214-0917-E09F-7D8C47CB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br>
              <a:rPr lang="en-US" altLang="en-US" dirty="0"/>
            </a:br>
            <a:endParaRPr lang="en-US" altLang="en-US" dirty="0"/>
          </a:p>
        </p:txBody>
      </p:sp>
      <p:pic>
        <p:nvPicPr>
          <p:cNvPr id="20484" name="Content Placeholder 3">
            <a:extLst>
              <a:ext uri="{FF2B5EF4-FFF2-40B4-BE49-F238E27FC236}">
                <a16:creationId xmlns:a16="http://schemas.microsoft.com/office/drawing/2014/main" id="{44A90CB3-0FB4-E741-EF41-CA088B820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638" y="1817688"/>
            <a:ext cx="7070725" cy="40909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0378AC1-C9DC-1C54-E68E-29A8A3AB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/>
              <a:t>CLUB ACTIVITIES </a:t>
            </a:r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0EF41E6C-FA6B-0916-570A-1F953B9B4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674813"/>
            <a:ext cx="6559550" cy="4376737"/>
          </a:xfrm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13A22097-AA3A-8105-B251-09EC7AB03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504950"/>
            <a:ext cx="6389688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BE0E5ED7-F2CE-6FBC-DDAE-7C18BF6E5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74813"/>
            <a:ext cx="20304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4FD0E-FCE2-9D1D-1C21-AC13BA6C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/>
              <a:t>Activities will be conducted in club periods every week except during PTs and examinations.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Active participation is mandatory for all the students for their overall development.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Subject wise club will be conducted and prior information will be given in the almanac.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987E5D4-E339-C342-5AB8-B6BB85620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Active participation is mandatory for all the students for their overall development.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</a:rPr>
              <a:t>Subject wise club will be conducted and prior information will be given in the almanac.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8B0DFA0-05A5-4B50-D90D-7013BB62C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It involves continuous assessments rather than just term exams.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Assessment will be done through activities.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Note : Participation is mandatory in all the activities.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>
            <a:extLst>
              <a:ext uri="{FF2B5EF4-FFF2-40B4-BE49-F238E27FC236}">
                <a16:creationId xmlns:a16="http://schemas.microsoft.com/office/drawing/2014/main" id="{73E93C37-BD21-7B82-36D2-FB39CE2CD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3813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lgerian" panose="04020705040A02060702" pitchFamily="82" charset="0"/>
              </a:rPr>
              <a:t>HOME ASSIGNMENT Schedule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DCDA8A-E77A-8503-A1B3-E5F6ACB3F0C5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1196975"/>
          <a:ext cx="6840537" cy="345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161">
                  <a:extLst>
                    <a:ext uri="{9D8B030D-6E8A-4147-A177-3AD203B41FA5}">
                      <a16:colId xmlns:a16="http://schemas.microsoft.com/office/drawing/2014/main" val="2139253970"/>
                    </a:ext>
                  </a:extLst>
                </a:gridCol>
                <a:gridCol w="1611108">
                  <a:extLst>
                    <a:ext uri="{9D8B030D-6E8A-4147-A177-3AD203B41FA5}">
                      <a16:colId xmlns:a16="http://schemas.microsoft.com/office/drawing/2014/main" val="600799081"/>
                    </a:ext>
                  </a:extLst>
                </a:gridCol>
                <a:gridCol w="1710134">
                  <a:extLst>
                    <a:ext uri="{9D8B030D-6E8A-4147-A177-3AD203B41FA5}">
                      <a16:colId xmlns:a16="http://schemas.microsoft.com/office/drawing/2014/main" val="917338958"/>
                    </a:ext>
                  </a:extLst>
                </a:gridCol>
                <a:gridCol w="1710134">
                  <a:extLst>
                    <a:ext uri="{9D8B030D-6E8A-4147-A177-3AD203B41FA5}">
                      <a16:colId xmlns:a16="http://schemas.microsoft.com/office/drawing/2014/main" val="2889874131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r>
                        <a:rPr lang="en-US" sz="1800" dirty="0"/>
                        <a:t> DAY</a:t>
                      </a:r>
                    </a:p>
                  </a:txBody>
                  <a:tcPr marL="91441" marR="91441" marT="45715" marB="45715"/>
                </a:tc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L="91441" marR="91441" marT="45715" marB="4571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758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/>
                        <a:t>MONDAY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MATH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ENGLISH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EVS</a:t>
                      </a:r>
                    </a:p>
                  </a:txBody>
                  <a:tcPr marL="91441" marR="91441" marT="45715" marB="45715"/>
                </a:tc>
                <a:extLst>
                  <a:ext uri="{0D108BD9-81ED-4DB2-BD59-A6C34878D82A}">
                    <a16:rowId xmlns:a16="http://schemas.microsoft.com/office/drawing/2014/main" val="346451109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/>
                        <a:t>TUESDAY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MATH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ENGLISH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II LANGUAGE</a:t>
                      </a:r>
                    </a:p>
                  </a:txBody>
                  <a:tcPr marL="91441" marR="91441" marT="45715" marB="45715"/>
                </a:tc>
                <a:extLst>
                  <a:ext uri="{0D108BD9-81ED-4DB2-BD59-A6C34878D82A}">
                    <a16:rowId xmlns:a16="http://schemas.microsoft.com/office/drawing/2014/main" val="62129152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/>
                        <a:t>WEDNESDAY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MATH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EVS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II LANGUAGE</a:t>
                      </a:r>
                    </a:p>
                  </a:txBody>
                  <a:tcPr marL="91441" marR="91441" marT="45715" marB="45715"/>
                </a:tc>
                <a:extLst>
                  <a:ext uri="{0D108BD9-81ED-4DB2-BD59-A6C34878D82A}">
                    <a16:rowId xmlns:a16="http://schemas.microsoft.com/office/drawing/2014/main" val="32689658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/>
                        <a:t>THURSDAY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MATH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ENGLISH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II LANGUAGE</a:t>
                      </a:r>
                    </a:p>
                  </a:txBody>
                  <a:tcPr marL="91441" marR="91441" marT="45715" marB="45715"/>
                </a:tc>
                <a:extLst>
                  <a:ext uri="{0D108BD9-81ED-4DB2-BD59-A6C34878D82A}">
                    <a16:rowId xmlns:a16="http://schemas.microsoft.com/office/drawing/2014/main" val="116449455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/>
                        <a:t>FRIDAY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MATH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ENGLISH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EVS</a:t>
                      </a:r>
                    </a:p>
                  </a:txBody>
                  <a:tcPr marL="91441" marR="91441" marT="45715" marB="45715"/>
                </a:tc>
                <a:extLst>
                  <a:ext uri="{0D108BD9-81ED-4DB2-BD59-A6C34878D82A}">
                    <a16:rowId xmlns:a16="http://schemas.microsoft.com/office/drawing/2014/main" val="412497597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r>
                        <a:rPr lang="en-US" sz="1800" dirty="0"/>
                        <a:t>SATURDAY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GK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EVS</a:t>
                      </a:r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II LANGUAGE</a:t>
                      </a:r>
                    </a:p>
                  </a:txBody>
                  <a:tcPr marL="91441" marR="91441" marT="45715" marB="45715"/>
                </a:tc>
                <a:extLst>
                  <a:ext uri="{0D108BD9-81ED-4DB2-BD59-A6C34878D82A}">
                    <a16:rowId xmlns:a16="http://schemas.microsoft.com/office/drawing/2014/main" val="21829980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979613" y="5084763"/>
            <a:ext cx="64087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lgerian" panose="04020705040A02060702" pitchFamily="82" charset="0"/>
              </a:rPr>
              <a:t>Grade X –  2015 to 2026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lgerian" panose="04020705040A02060702" pitchFamily="82" charset="0"/>
              </a:rPr>
              <a:t>twelve Batches 100% Result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68103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52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FEE450E4-CD28-6C9C-9CC7-6FB5A7C7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90805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lgerian" panose="04020705040A02060702" pitchFamily="82" charset="0"/>
              </a:rPr>
              <a:t>Weekly Assessment Schedule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04344D-5E40-6277-0E88-A107407712D1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1397000"/>
          <a:ext cx="7272338" cy="340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169">
                  <a:extLst>
                    <a:ext uri="{9D8B030D-6E8A-4147-A177-3AD203B41FA5}">
                      <a16:colId xmlns:a16="http://schemas.microsoft.com/office/drawing/2014/main" val="2883329081"/>
                    </a:ext>
                  </a:extLst>
                </a:gridCol>
                <a:gridCol w="3636169">
                  <a:extLst>
                    <a:ext uri="{9D8B030D-6E8A-4147-A177-3AD203B41FA5}">
                      <a16:colId xmlns:a16="http://schemas.microsoft.com/office/drawing/2014/main" val="813756125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r>
                        <a:rPr lang="en-US" sz="1800" dirty="0"/>
                        <a:t>        DAY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SUBJECT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3524927727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r>
                        <a:rPr lang="en-US" sz="1800" dirty="0"/>
                        <a:t>MONDAY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  ----</a:t>
                      </a:r>
                      <a:endParaRPr lang="en-US" sz="1800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325778775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r>
                        <a:rPr lang="en-US" sz="1800" dirty="0"/>
                        <a:t>TUESDAY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MATH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988962256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r>
                        <a:rPr lang="en-US" sz="1800" dirty="0"/>
                        <a:t>WEDNESDAY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ENGLISH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38491773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r>
                        <a:rPr lang="en-US" sz="1800" dirty="0"/>
                        <a:t>THURSDAY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EVS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2833101208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r>
                        <a:rPr lang="en-US" sz="1800" dirty="0"/>
                        <a:t>FRIDAY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II</a:t>
                      </a:r>
                      <a:r>
                        <a:rPr lang="en-US" sz="1800" baseline="0" dirty="0"/>
                        <a:t> LANGUAGE</a:t>
                      </a:r>
                      <a:endParaRPr lang="en-US" sz="1800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15961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5D7E-E077-E61B-F8C6-FE89A7E9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 kern="1200" dirty="0">
                <a:solidFill>
                  <a:srgbClr val="000000"/>
                </a:solidFill>
                <a:latin typeface="Algerian" panose="04020705040A02060702" pitchFamily="82" charset="0"/>
                <a:ea typeface="+mn-ea"/>
              </a:rPr>
              <a:t>Weekly Assessment Schedule</a:t>
            </a:r>
            <a:br>
              <a:rPr lang="en-US" altLang="en-US" sz="2800" b="1" kern="1200" dirty="0">
                <a:solidFill>
                  <a:srgbClr val="000000"/>
                </a:solidFill>
                <a:latin typeface="Algerian" panose="04020705040A02060702" pitchFamily="82" charset="0"/>
                <a:ea typeface="+mn-ea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21AB2-CF73-4E3D-C367-D4F1C333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From Monday to Friday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Schedule with portion will be forwarded every weekend</a:t>
            </a:r>
            <a:endParaRPr lang="en-IN" sz="2400" kern="1200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IN" sz="2400" kern="1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Tests will be conducted by Subject teachers 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IN" sz="2400" kern="1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   in their </a:t>
            </a:r>
            <a:r>
              <a:rPr lang="x-none" sz="2400" kern="1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respective </a:t>
            </a:r>
            <a:r>
              <a:rPr lang="en-IN" sz="2400" kern="1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periods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A5644B-5DDC-2870-3479-80EB1F651123}"/>
              </a:ext>
            </a:extLst>
          </p:cNvPr>
          <p:cNvSpPr txBox="1"/>
          <p:nvPr/>
        </p:nvSpPr>
        <p:spPr>
          <a:xfrm>
            <a:off x="2411760" y="83671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/>
              <a:t>Zero Hour Schedule</a:t>
            </a:r>
            <a:endParaRPr lang="en-IN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5E4AC-32BE-23ED-0AF7-F8536582F3C7}"/>
              </a:ext>
            </a:extLst>
          </p:cNvPr>
          <p:cNvSpPr txBox="1"/>
          <p:nvPr/>
        </p:nvSpPr>
        <p:spPr>
          <a:xfrm>
            <a:off x="755576" y="1772817"/>
            <a:ext cx="7704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/>
              <a:t>Assembly - Monday to Wednesday</a:t>
            </a:r>
          </a:p>
          <a:p>
            <a:pPr algn="ctr"/>
            <a:r>
              <a:rPr lang="en-US" altLang="en-US" sz="2800" dirty="0"/>
              <a:t>Spell check – Thursday and Friday</a:t>
            </a:r>
            <a:endParaRPr lang="en-I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545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DE274615-D054-AF55-951F-A55145D70502}"/>
              </a:ext>
            </a:extLst>
          </p:cNvPr>
          <p:cNvSpPr/>
          <p:nvPr/>
        </p:nvSpPr>
        <p:spPr>
          <a:xfrm>
            <a:off x="5486400" y="1244600"/>
            <a:ext cx="2232025" cy="1511300"/>
          </a:xfrm>
          <a:prstGeom prst="wedgeEllipseCallout">
            <a:avLst>
              <a:gd name="adj1" fmla="val -55905"/>
              <a:gd name="adj2" fmla="val 755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Assessed on a 5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r>
              <a:rPr lang="en-US" sz="1600" b="1" dirty="0">
                <a:solidFill>
                  <a:schemeClr val="tx1"/>
                </a:solidFill>
              </a:rPr>
              <a:t> grading scale.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1DE75E-82E9-31A5-A5F0-39BFCA6651C3}"/>
              </a:ext>
            </a:extLst>
          </p:cNvPr>
          <p:cNvGraphicFramePr/>
          <p:nvPr/>
        </p:nvGraphicFramePr>
        <p:xfrm>
          <a:off x="251520" y="188640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3A6860-960C-E5D3-F0E6-2A029D043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35488"/>
              </p:ext>
            </p:extLst>
          </p:nvPr>
        </p:nvGraphicFramePr>
        <p:xfrm>
          <a:off x="990600" y="1295400"/>
          <a:ext cx="566963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2CE54A88-0179-A3E7-4827-34B206F16BC9}"/>
              </a:ext>
            </a:extLst>
          </p:cNvPr>
          <p:cNvSpPr/>
          <p:nvPr/>
        </p:nvSpPr>
        <p:spPr>
          <a:xfrm>
            <a:off x="1447800" y="533400"/>
            <a:ext cx="5791200" cy="685800"/>
          </a:xfrm>
          <a:prstGeom prst="horizontalScroll">
            <a:avLst>
              <a:gd name="adj" fmla="val 12692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Physical Education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5791200"/>
            <a:ext cx="2250176" cy="746077"/>
            <a:chOff x="3620961" y="3858515"/>
            <a:chExt cx="2250176" cy="746077"/>
          </a:xfrm>
        </p:grpSpPr>
        <p:sp>
          <p:nvSpPr>
            <p:cNvPr id="7" name="Rounded Rectangle 6"/>
            <p:cNvSpPr/>
            <p:nvPr/>
          </p:nvSpPr>
          <p:spPr>
            <a:xfrm>
              <a:off x="3836985" y="3858515"/>
              <a:ext cx="2034152" cy="746077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 w="381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3620961" y="3880368"/>
              <a:ext cx="1990448" cy="702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Verdana" pitchFamily="34" charset="0"/>
                  <a:ea typeface="Verdana" pitchFamily="34" charset="0"/>
                </a:rPr>
                <a:t>cricket</a:t>
              </a:r>
            </a:p>
          </p:txBody>
        </p:sp>
      </p:grp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4572000" y="5229200"/>
            <a:ext cx="0" cy="9350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1"/>
          </p:cNvCxnSpPr>
          <p:nvPr/>
        </p:nvCxnSpPr>
        <p:spPr>
          <a:xfrm flipV="1">
            <a:off x="4572000" y="6164238"/>
            <a:ext cx="216024" cy="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9D8CFA-CDAF-71E8-16B4-33E494880389}"/>
              </a:ext>
            </a:extLst>
          </p:cNvPr>
          <p:cNvGraphicFramePr/>
          <p:nvPr/>
        </p:nvGraphicFramePr>
        <p:xfrm>
          <a:off x="-685800" y="6096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82362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37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561D0C-5705-F3A4-CC06-3C1DB50C0155}"/>
              </a:ext>
            </a:extLst>
          </p:cNvPr>
          <p:cNvGraphicFramePr/>
          <p:nvPr/>
        </p:nvGraphicFramePr>
        <p:xfrm>
          <a:off x="-16329" y="843136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Direct Access Storage 4">
            <a:extLst>
              <a:ext uri="{FF2B5EF4-FFF2-40B4-BE49-F238E27FC236}">
                <a16:creationId xmlns:a16="http://schemas.microsoft.com/office/drawing/2014/main" id="{E19E87DA-A316-1A58-71C8-7FC32B591F76}"/>
              </a:ext>
            </a:extLst>
          </p:cNvPr>
          <p:cNvSpPr/>
          <p:nvPr/>
        </p:nvSpPr>
        <p:spPr>
          <a:xfrm>
            <a:off x="5286379" y="2214554"/>
            <a:ext cx="3214711" cy="1214446"/>
          </a:xfrm>
          <a:prstGeom prst="flowChartMagneticDrum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Assessed    on a 5 point grading scale.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7312" y="476672"/>
            <a:ext cx="8251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EXTERNAL COMPETITIONS FOR THE DEVELOPMENT OF COMPETITIVE SPIRIT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5F66397-C64F-B4C2-550E-78009538D76A}"/>
              </a:ext>
            </a:extLst>
          </p:cNvPr>
          <p:cNvSpPr txBox="1">
            <a:spLocks/>
          </p:cNvSpPr>
          <p:nvPr/>
        </p:nvSpPr>
        <p:spPr>
          <a:xfrm>
            <a:off x="745503" y="1772816"/>
            <a:ext cx="8351838" cy="28083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kern="0"/>
              <a:t>SOF OLYMPIADS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1800" kern="0"/>
              <a:t>INTERNATIONAL GENERAL KNOWLEDGE OLYMPIAD (IGKO)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1800" kern="0"/>
              <a:t>INTERNATIONAL ENGLISH OLYMPIAD (IEO)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1800" kern="0"/>
              <a:t>NATIONAL SCIENCE OLYMPIAD (NSO)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1800" kern="0"/>
              <a:t>INTERNATIONAL MATHEMATICS OLYMPIAD (IMO)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1800" kern="0"/>
              <a:t>INTERNATIONAL COMPUTER SCIENCE OLYMPIAD (ICSO)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1800" kern="0"/>
              <a:t>INTERNATIONAL SOCIAL STUDIES OLYMPIAD (ISSO)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1800" kern="0"/>
              <a:t>INTERNATIONAL HINDI OLYMPIAD (IHO)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en-IN" sz="1800" kern="0" dirty="0"/>
          </a:p>
        </p:txBody>
      </p:sp>
    </p:spTree>
    <p:extLst>
      <p:ext uri="{BB962C8B-B14F-4D97-AF65-F5344CB8AC3E}">
        <p14:creationId xmlns:p14="http://schemas.microsoft.com/office/powerpoint/2010/main" val="4000341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6E20FC-8D7B-6188-AAEC-E139341E80A9}"/>
              </a:ext>
            </a:extLst>
          </p:cNvPr>
          <p:cNvGraphicFramePr/>
          <p:nvPr/>
        </p:nvGraphicFramePr>
        <p:xfrm>
          <a:off x="1187624" y="-207541"/>
          <a:ext cx="6096000" cy="349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D2E571-A346-D939-E36B-B259DF6B9619}"/>
              </a:ext>
            </a:extLst>
          </p:cNvPr>
          <p:cNvCxnSpPr/>
          <p:nvPr/>
        </p:nvCxnSpPr>
        <p:spPr>
          <a:xfrm>
            <a:off x="2124075" y="2565400"/>
            <a:ext cx="0" cy="3603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88597D-E1B0-1080-CE1E-0708843C920B}"/>
              </a:ext>
            </a:extLst>
          </p:cNvPr>
          <p:cNvCxnSpPr/>
          <p:nvPr/>
        </p:nvCxnSpPr>
        <p:spPr>
          <a:xfrm>
            <a:off x="4235450" y="2638425"/>
            <a:ext cx="0" cy="2873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E49138-DDE5-67DF-1C8B-2CA9A03CB5A9}"/>
              </a:ext>
            </a:extLst>
          </p:cNvPr>
          <p:cNvCxnSpPr/>
          <p:nvPr/>
        </p:nvCxnSpPr>
        <p:spPr>
          <a:xfrm flipH="1">
            <a:off x="6562725" y="2601913"/>
            <a:ext cx="25400" cy="36036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1230CA-7441-1F6F-5545-A3B2AFA6AEB6}"/>
              </a:ext>
            </a:extLst>
          </p:cNvPr>
          <p:cNvSpPr txBox="1"/>
          <p:nvPr/>
        </p:nvSpPr>
        <p:spPr>
          <a:xfrm>
            <a:off x="706971" y="2969067"/>
            <a:ext cx="2592288" cy="267765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Regular School Uniform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School ID Card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Belt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Girls Hair Style- Two Plaits tied up with Black Ribbons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Black School Shoes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White Socks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D7DD2-2D8C-9D88-FCDA-1A5B2C1C5675}"/>
              </a:ext>
            </a:extLst>
          </p:cNvPr>
          <p:cNvSpPr txBox="1"/>
          <p:nvPr/>
        </p:nvSpPr>
        <p:spPr>
          <a:xfrm>
            <a:off x="3299259" y="2969067"/>
            <a:ext cx="2651745" cy="280076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House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colour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T-Shirt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Girls – skirt, Boys – shorts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School ID Card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Black School Shoes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Plain  Navy Blue Socks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Girls Hair Style- Two Plaits tied up with black ribbons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093D6-9B28-49B2-935E-53E5FDD6B73A}"/>
              </a:ext>
            </a:extLst>
          </p:cNvPr>
          <p:cNvSpPr txBox="1"/>
          <p:nvPr/>
        </p:nvSpPr>
        <p:spPr>
          <a:xfrm>
            <a:off x="6096719" y="3055288"/>
            <a:ext cx="2651745" cy="156966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On Saturday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Corporate T-shirt on navy blue jeans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Girls Hair Style- Any style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Shoes-Any type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0888"/>
          </a:xfrm>
        </p:spPr>
      </p:pic>
    </p:spTree>
    <p:extLst>
      <p:ext uri="{BB962C8B-B14F-4D97-AF65-F5344CB8AC3E}">
        <p14:creationId xmlns:p14="http://schemas.microsoft.com/office/powerpoint/2010/main" val="1853888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F76AFE-9B02-7B78-D259-C524B555C35A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1123950"/>
          <a:ext cx="6346824" cy="384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329">
                  <a:extLst>
                    <a:ext uri="{9D8B030D-6E8A-4147-A177-3AD203B41FA5}">
                      <a16:colId xmlns:a16="http://schemas.microsoft.com/office/drawing/2014/main" val="2949352143"/>
                    </a:ext>
                  </a:extLst>
                </a:gridCol>
                <a:gridCol w="18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8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LEVEL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CO-ORDINATOR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05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VIJAYA RANI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SWAPNA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7730901242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05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VIJAYA RANI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SWATHI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9347976835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5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III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VIJAYA RANI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KEERTHI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9652608914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05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IV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VIJAYA RANI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NAGA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LAXMI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7730901666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05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VIJAYA RANI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PRASANNA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9063608914</a:t>
                      </a:r>
                    </a:p>
                  </a:txBody>
                  <a:tcPr marL="91470" marR="91470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D411D5-42C0-5D04-D6D9-9E4CA6A77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73251"/>
              </p:ext>
            </p:extLst>
          </p:nvPr>
        </p:nvGraphicFramePr>
        <p:xfrm>
          <a:off x="866775" y="744538"/>
          <a:ext cx="7377113" cy="4916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AREA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TRANSPORT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. PRABHAKAR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7997131415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2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ACCOUNTS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SURESH</a:t>
                      </a:r>
                    </a:p>
                    <a:p>
                      <a:pPr algn="ctr"/>
                      <a:r>
                        <a:rPr lang="en-US" sz="1400" b="1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 KAVITHA</a:t>
                      </a:r>
                    </a:p>
                    <a:p>
                      <a:pPr algn="ctr"/>
                      <a:r>
                        <a:rPr lang="en-US" sz="1400" b="1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 SABITHA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9010105106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MAINTENANCE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FAZAL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9849408877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2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ADMIN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SRIDHAR REDDY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Mrs. BHAVANI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9966028284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9000835242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2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FRONT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OFFICE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 MOUNIKA</a:t>
                      </a:r>
                    </a:p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DEEPIKA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7730872621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SPORTS DEPT.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SUDHAKAR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9963887998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48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D2A56D62-F21C-63D9-5B68-321693177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996950"/>
            <a:ext cx="1944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lgerian" panose="04020705040A02060702" pitchFamily="82" charset="0"/>
              </a:rPr>
              <a:t>CANTEEN</a:t>
            </a:r>
          </a:p>
        </p:txBody>
      </p:sp>
      <p:pic>
        <p:nvPicPr>
          <p:cNvPr id="57346" name="Picture 2" descr="Canteen – Lycée Français International de Delhi">
            <a:extLst>
              <a:ext uri="{FF2B5EF4-FFF2-40B4-BE49-F238E27FC236}">
                <a16:creationId xmlns:a16="http://schemas.microsoft.com/office/drawing/2014/main" id="{55E8BB9A-ED45-40BA-26AF-7CFA2D9C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680520" cy="263279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8132" name="TextBox 2">
            <a:extLst>
              <a:ext uri="{FF2B5EF4-FFF2-40B4-BE49-F238E27FC236}">
                <a16:creationId xmlns:a16="http://schemas.microsoft.com/office/drawing/2014/main" id="{E9821C5E-A54C-1379-7C16-6D210123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3933825"/>
            <a:ext cx="37211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Verdana" panose="020B0604030504040204" pitchFamily="34" charset="0"/>
              </a:rPr>
              <a:t>Contact no: P. Vishnu Goud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Verdana" panose="020B0604030504040204" pitchFamily="34" charset="0"/>
              </a:rPr>
              <a:t>	        9908996195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Verdana" panose="020B0604030504040204" pitchFamily="34" charset="0"/>
              </a:rPr>
              <a:t>	        9398260903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matix.png">
            <a:extLst>
              <a:ext uri="{FF2B5EF4-FFF2-40B4-BE49-F238E27FC236}">
                <a16:creationId xmlns:a16="http://schemas.microsoft.com/office/drawing/2014/main" id="{C0530997-8DCC-A0C1-2634-EA3937B7F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43000"/>
            <a:ext cx="6707188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4">
            <a:extLst>
              <a:ext uri="{FF2B5EF4-FFF2-40B4-BE49-F238E27FC236}">
                <a16:creationId xmlns:a16="http://schemas.microsoft.com/office/drawing/2014/main" id="{EA7F65C0-3608-BCD0-2012-BA3258BCA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08000"/>
            <a:ext cx="6408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lgerian" panose="04020705040A02060702" pitchFamily="82" charset="0"/>
              </a:rPr>
              <a:t>ZEE HIGH SCHool Hayathnagar APP POWERED BY Edmatix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latin typeface="Algerian" panose="04020705040A020607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03C44-2B5C-0209-691C-C81629125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300663"/>
            <a:ext cx="6553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  <a:hlinkClick r:id="rId3"/>
              </a:rPr>
              <a:t>https://itunes.apple.com/in/app/edmatix-parents-app/id1460578434?mt=8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Berlin Sans FB Demi" panose="020E0802020502020306" pitchFamily="34" charset="0"/>
              </a:rPr>
              <a:t>Need to check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Zee High School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Hayathnagar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 Parent App </a:t>
            </a:r>
            <a:r>
              <a:rPr lang="en-US" altLang="en-US" dirty="0">
                <a:latin typeface="Berlin Sans FB Demi" panose="020E0802020502020306" pitchFamily="34" charset="0"/>
              </a:rPr>
              <a:t>powered by </a:t>
            </a:r>
            <a:r>
              <a:rPr lang="en-US" altLang="en-US" dirty="0" err="1">
                <a:latin typeface="Berlin Sans FB Demi" panose="020E0802020502020306" pitchFamily="34" charset="0"/>
              </a:rPr>
              <a:t>Edmatix</a:t>
            </a:r>
            <a:r>
              <a:rPr lang="en-US" altLang="en-US" dirty="0">
                <a:latin typeface="Berlin Sans FB Demi" panose="020E0802020502020306" pitchFamily="34" charset="0"/>
              </a:rPr>
              <a:t> for the same using the credentials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Berlin Sans FB Demi" panose="020E0802020502020306" pitchFamily="34" charset="0"/>
              </a:rPr>
              <a:t>Username: Admission Number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Berlin Sans FB Demi" panose="020E0802020502020306" pitchFamily="34" charset="0"/>
              </a:rPr>
              <a:t>Password: DOB of your ward</a:t>
            </a:r>
          </a:p>
        </p:txBody>
      </p:sp>
    </p:spTree>
    <p:extLst>
      <p:ext uri="{BB962C8B-B14F-4D97-AF65-F5344CB8AC3E}">
        <p14:creationId xmlns:p14="http://schemas.microsoft.com/office/powerpoint/2010/main" val="315588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>
            <a:extLst>
              <a:ext uri="{FF2B5EF4-FFF2-40B4-BE49-F238E27FC236}">
                <a16:creationId xmlns:a16="http://schemas.microsoft.com/office/drawing/2014/main" id="{960C51FA-A1B5-1AF3-A6A8-3097207AD4B1}"/>
              </a:ext>
            </a:extLst>
          </p:cNvPr>
          <p:cNvSpPr/>
          <p:nvPr/>
        </p:nvSpPr>
        <p:spPr>
          <a:xfrm>
            <a:off x="2286000" y="214313"/>
            <a:ext cx="4267200" cy="99060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N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COMMUNICATION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1DB2D3-9E0D-DFE6-1691-B9BC374EEE01}"/>
              </a:ext>
            </a:extLst>
          </p:cNvPr>
          <p:cNvGraphicFramePr/>
          <p:nvPr/>
        </p:nvGraphicFramePr>
        <p:xfrm>
          <a:off x="1214414" y="1428736"/>
          <a:ext cx="6673374" cy="492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4" descr="C:\Users\HOME\Desktop\116391546-principal-school-parents-kids-teacher-meeting-in-office-unhappy-mom-son-talk-with-angry-principal-sc.webp">
            <a:extLst>
              <a:ext uri="{FF2B5EF4-FFF2-40B4-BE49-F238E27FC236}">
                <a16:creationId xmlns:a16="http://schemas.microsoft.com/office/drawing/2014/main" id="{3AA66A7A-945A-DE8A-FAAC-7735A297F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03" name="Picture 7" descr="20,876 Principal Stock Photos and Images - 123RF">
            <a:extLst>
              <a:ext uri="{FF2B5EF4-FFF2-40B4-BE49-F238E27FC236}">
                <a16:creationId xmlns:a16="http://schemas.microsoft.com/office/drawing/2014/main" id="{10E3B329-5933-A2F3-F102-4A25C7C7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268760"/>
            <a:ext cx="3829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8">
            <a:extLst>
              <a:ext uri="{FF2B5EF4-FFF2-40B4-BE49-F238E27FC236}">
                <a16:creationId xmlns:a16="http://schemas.microsoft.com/office/drawing/2014/main" id="{BFE3F32A-261F-B9F7-6F70-01D309AA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71450"/>
            <a:ext cx="6705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1800" b="1" dirty="0">
              <a:latin typeface="Algerian" panose="04020705040A02060702" pitchFamily="8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Algerian" panose="04020705040A02060702" pitchFamily="82" charset="0"/>
              </a:rPr>
              <a:t>Academic </a:t>
            </a:r>
            <a:r>
              <a:rPr lang="en-US" altLang="zh-CN" sz="2400" b="1" dirty="0" err="1">
                <a:latin typeface="Algerian" panose="04020705040A02060702" pitchFamily="82" charset="0"/>
              </a:rPr>
              <a:t>Incharge</a:t>
            </a:r>
            <a:r>
              <a:rPr lang="en-IN" altLang="en-US" sz="2400" b="1" dirty="0">
                <a:latin typeface="Algerian" panose="04020705040A02060702" pitchFamily="82" charset="0"/>
              </a:rPr>
              <a:t> - A day with Parents</a:t>
            </a:r>
            <a:endParaRPr lang="en-US" altLang="en-US" sz="2400" b="1" dirty="0">
              <a:latin typeface="Algerian" panose="04020705040A02060702" pitchFamily="82" charset="0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B805049-36FA-F7DB-65E2-C68F7445B561}"/>
              </a:ext>
            </a:extLst>
          </p:cNvPr>
          <p:cNvSpPr/>
          <p:nvPr/>
        </p:nvSpPr>
        <p:spPr>
          <a:xfrm>
            <a:off x="762000" y="2133600"/>
            <a:ext cx="3449960" cy="3311624"/>
          </a:xfrm>
          <a:prstGeom prst="wedgeEllipseCallout">
            <a:avLst>
              <a:gd name="adj1" fmla="val 54601"/>
              <a:gd name="adj2" fmla="val -497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206" name="Rectangle 10">
            <a:extLst>
              <a:ext uri="{FF2B5EF4-FFF2-40B4-BE49-F238E27FC236}">
                <a16:creationId xmlns:a16="http://schemas.microsoft.com/office/drawing/2014/main" id="{FA694F8B-ECBA-0E74-0EA1-8FFC07944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1036638"/>
            <a:ext cx="4495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IN" altLang="en-US" sz="1800" dirty="0">
                <a:latin typeface="Algerian" panose="04020705040A02060702" pitchFamily="82" charset="0"/>
              </a:rPr>
            </a:br>
            <a:br>
              <a:rPr lang="en-IN" altLang="en-US" sz="1800" dirty="0">
                <a:latin typeface="Algerian" panose="04020705040A02060702" pitchFamily="82" charset="0"/>
              </a:rPr>
            </a:br>
            <a:br>
              <a:rPr lang="en-IN" altLang="en-US" sz="1800" dirty="0">
                <a:latin typeface="Algerian" panose="04020705040A02060702" pitchFamily="82" charset="0"/>
              </a:rPr>
            </a:br>
            <a:br>
              <a:rPr lang="en-IN" altLang="en-US" sz="1800" dirty="0">
                <a:latin typeface="Algerian" panose="04020705040A02060702" pitchFamily="82" charset="0"/>
              </a:rPr>
            </a:br>
            <a:br>
              <a:rPr lang="en-IN" altLang="en-US" sz="1800" dirty="0">
                <a:latin typeface="Algerian" panose="04020705040A02060702" pitchFamily="82" charset="0"/>
              </a:rPr>
            </a:br>
            <a:r>
              <a:rPr lang="en-IN" altLang="en-US" sz="1800" dirty="0">
                <a:latin typeface="Algerian" panose="04020705040A02060702" pitchFamily="82" charset="0"/>
              </a:rPr>
              <a:t>WEDNESDAY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lgerian" panose="04020705040A02060702" pitchFamily="82" charset="0"/>
              </a:rPr>
              <a:t>Between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lgerian" panose="04020705040A02060702" pitchFamily="82" charset="0"/>
              </a:rPr>
              <a:t>10 </a:t>
            </a:r>
            <a:r>
              <a:rPr lang="en-IN" altLang="en-US" sz="1800" dirty="0" err="1">
                <a:latin typeface="Algerian" panose="04020705040A02060702" pitchFamily="82" charset="0"/>
              </a:rPr>
              <a:t>a.m</a:t>
            </a:r>
            <a:r>
              <a:rPr lang="en-IN" altLang="en-US" sz="1800" dirty="0">
                <a:latin typeface="Algerian" panose="04020705040A02060702" pitchFamily="82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lgerian" panose="04020705040A02060702" pitchFamily="82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lgerian" panose="04020705040A02060702" pitchFamily="82" charset="0"/>
              </a:rPr>
              <a:t>3.00 </a:t>
            </a:r>
            <a:r>
              <a:rPr lang="en-IN" altLang="en-US" sz="1800" dirty="0" err="1">
                <a:latin typeface="Algerian" panose="04020705040A02060702" pitchFamily="82" charset="0"/>
              </a:rPr>
              <a:t>p.m</a:t>
            </a:r>
            <a:endParaRPr lang="en-IN" altLang="en-US" sz="1800" dirty="0">
              <a:latin typeface="Algerian" panose="04020705040A02060702" pitchFamily="8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lgerian" panose="04020705040A02060702" pitchFamily="82" charset="0"/>
              </a:rPr>
              <a:t> For prior appointment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lgerian" panose="04020705040A02060702" pitchFamily="82" charset="0"/>
              </a:rPr>
              <a:t>contact </a:t>
            </a:r>
            <a:endParaRPr lang="en-US" altLang="en-US" sz="1800" dirty="0">
              <a:latin typeface="Algerian" panose="04020705040A02060702" pitchFamily="8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Algerian" panose="04020705040A02060702" pitchFamily="82" charset="0"/>
              </a:rPr>
              <a:t>Class</a:t>
            </a:r>
            <a:endParaRPr lang="en-IN" altLang="en-US" sz="1800" dirty="0">
              <a:latin typeface="Algerian" panose="04020705040A02060702" pitchFamily="8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Algerian" panose="04020705040A02060702" pitchFamily="82" charset="0"/>
              </a:rPr>
              <a:t>Coordinator 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lgerian" panose="04020705040A02060702" pitchFamily="82" charset="0"/>
              </a:rPr>
              <a:t>Front office.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.jpg">
            <a:extLst>
              <a:ext uri="{FF2B5EF4-FFF2-40B4-BE49-F238E27FC236}">
                <a16:creationId xmlns:a16="http://schemas.microsoft.com/office/drawing/2014/main" id="{796F7E5A-2D29-CBB7-C3CA-001C2E2D1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31900"/>
            <a:ext cx="16430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arents.jpg">
            <a:extLst>
              <a:ext uri="{FF2B5EF4-FFF2-40B4-BE49-F238E27FC236}">
                <a16:creationId xmlns:a16="http://schemas.microsoft.com/office/drawing/2014/main" id="{CA195D15-B6FD-4A9D-7CF3-2A3CF2DA0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732088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acher.jpg">
            <a:extLst>
              <a:ext uri="{FF2B5EF4-FFF2-40B4-BE49-F238E27FC236}">
                <a16:creationId xmlns:a16="http://schemas.microsoft.com/office/drawing/2014/main" id="{F4D26357-8842-4AA6-E32E-066E67BF0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375025"/>
            <a:ext cx="140493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44763-C927-5207-D7BE-FC5E323EF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74650"/>
            <a:ext cx="64770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education of a child involves three major components: Teacher, Student and Parent.”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844B379-128D-E33F-9BA4-C8C7D413BF15}"/>
              </a:ext>
            </a:extLst>
          </p:cNvPr>
          <p:cNvGrpSpPr/>
          <p:nvPr/>
        </p:nvGrpSpPr>
        <p:grpSpPr>
          <a:xfrm>
            <a:off x="3500430" y="2732869"/>
            <a:ext cx="1285884" cy="785818"/>
            <a:chOff x="2012639" y="785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5355EAA-4939-873B-288B-C44AFCA2A116}"/>
                </a:ext>
              </a:extLst>
            </p:cNvPr>
            <p:cNvSpPr/>
            <p:nvPr/>
          </p:nvSpPr>
          <p:spPr>
            <a:xfrm>
              <a:off x="2012639" y="785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5D5B79FB-BDFA-8DB0-585F-F3BABEC6CD03}"/>
                </a:ext>
              </a:extLst>
            </p:cNvPr>
            <p:cNvSpPr/>
            <p:nvPr/>
          </p:nvSpPr>
          <p:spPr>
            <a:xfrm>
              <a:off x="2061419" y="49565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Student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73166B74-2C0B-1219-F9FD-0FA47C00B5F3}"/>
              </a:ext>
            </a:extLst>
          </p:cNvPr>
          <p:cNvGrpSpPr/>
          <p:nvPr/>
        </p:nvGrpSpPr>
        <p:grpSpPr>
          <a:xfrm>
            <a:off x="5357818" y="4661695"/>
            <a:ext cx="1537320" cy="642942"/>
            <a:chOff x="3167537" y="2001126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30A5E40-34B8-90F0-E4FF-86236A9A6DBA}"/>
                </a:ext>
              </a:extLst>
            </p:cNvPr>
            <p:cNvSpPr/>
            <p:nvPr/>
          </p:nvSpPr>
          <p:spPr>
            <a:xfrm>
              <a:off x="3167537" y="2001126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D9D0FE36-26E4-35CA-737B-6F529E747564}"/>
                </a:ext>
              </a:extLst>
            </p:cNvPr>
            <p:cNvSpPr/>
            <p:nvPr/>
          </p:nvSpPr>
          <p:spPr>
            <a:xfrm>
              <a:off x="3216317" y="2049906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Parent</a:t>
              </a:r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4152D4D5-7024-FD7A-0C6A-484E0A4F5EFF}"/>
              </a:ext>
            </a:extLst>
          </p:cNvPr>
          <p:cNvGrpSpPr/>
          <p:nvPr/>
        </p:nvGrpSpPr>
        <p:grpSpPr>
          <a:xfrm>
            <a:off x="1714480" y="4375943"/>
            <a:ext cx="1537320" cy="1071570"/>
            <a:chOff x="-147658" y="2012788"/>
            <a:chExt cx="1537320" cy="1071570"/>
          </a:xfrm>
          <a:scene3d>
            <a:camera prst="orthographicFront"/>
            <a:lightRig rig="flat" dir="t"/>
          </a:scene3d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BA5EBA2-7C9F-F855-B250-DF2DF7A648A0}"/>
                </a:ext>
              </a:extLst>
            </p:cNvPr>
            <p:cNvSpPr/>
            <p:nvPr/>
          </p:nvSpPr>
          <p:spPr>
            <a:xfrm>
              <a:off x="-147658" y="2441416"/>
              <a:ext cx="1537320" cy="5000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2AD5FC20-F355-034E-BF03-F2A072BD7B82}"/>
                </a:ext>
              </a:extLst>
            </p:cNvPr>
            <p:cNvSpPr/>
            <p:nvPr/>
          </p:nvSpPr>
          <p:spPr>
            <a:xfrm>
              <a:off x="-147658" y="2012788"/>
              <a:ext cx="1439760" cy="10715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Teacher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F25E97CB-BDAD-4317-19AE-ECB1F40C620C}"/>
              </a:ext>
            </a:extLst>
          </p:cNvPr>
          <p:cNvSpPr/>
          <p:nvPr/>
        </p:nvSpPr>
        <p:spPr>
          <a:xfrm>
            <a:off x="3214688" y="3517900"/>
            <a:ext cx="2071687" cy="2214563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>
            <a:extLst>
              <a:ext uri="{FF2B5EF4-FFF2-40B4-BE49-F238E27FC236}">
                <a16:creationId xmlns:a16="http://schemas.microsoft.com/office/drawing/2014/main" id="{F9D7D152-DF5E-5D7F-794B-B083654AC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96975"/>
            <a:ext cx="43910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8872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5763" y="53975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Subject Wise Highest Score</a:t>
            </a:r>
            <a:endParaRPr lang="en-IN" altLang="en-US" b="1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entagon 1"/>
          <p:cNvSpPr/>
          <p:nvPr/>
        </p:nvSpPr>
        <p:spPr>
          <a:xfrm>
            <a:off x="1331913" y="1196975"/>
            <a:ext cx="3311525" cy="71913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Arial Black" panose="020B0A04020102020204" pitchFamily="34" charset="0"/>
              </a:rPr>
              <a:t>English</a:t>
            </a:r>
            <a:endParaRPr lang="en-IN" sz="3200" b="1" dirty="0">
              <a:latin typeface="Arial Black" panose="020B0A040201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358900" y="2205038"/>
            <a:ext cx="3313113" cy="71913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Arial Black" panose="020B0A04020102020204" pitchFamily="34" charset="0"/>
              </a:rPr>
              <a:t>Mathematics</a:t>
            </a:r>
            <a:endParaRPr lang="en-IN" sz="3200" b="1" dirty="0">
              <a:latin typeface="Arial Black" panose="020B0A04020102020204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381125" y="3125788"/>
            <a:ext cx="3311525" cy="71913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Arial Black" panose="020B0A04020102020204" pitchFamily="34" charset="0"/>
              </a:rPr>
              <a:t>Science</a:t>
            </a:r>
            <a:endParaRPr lang="en-IN" sz="3200" b="1" dirty="0">
              <a:latin typeface="Arial Black" panose="020B0A040201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81125" y="4011613"/>
            <a:ext cx="3311525" cy="72072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Arial Black" panose="020B0A04020102020204" pitchFamily="34" charset="0"/>
              </a:rPr>
              <a:t>Social Science</a:t>
            </a:r>
            <a:endParaRPr lang="en-IN" sz="2800" b="1" dirty="0">
              <a:latin typeface="Arial Black" panose="020B0A040201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58900" y="4884738"/>
            <a:ext cx="3168650" cy="72072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Arial Black" panose="020B0A04020102020204" pitchFamily="34" charset="0"/>
              </a:rPr>
              <a:t>II Lang H/T</a:t>
            </a:r>
            <a:endParaRPr lang="en-IN" sz="3200" b="1" dirty="0">
              <a:latin typeface="Arial Black" panose="020B0A04020102020204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331913" y="5805488"/>
            <a:ext cx="3168650" cy="71913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 Black" panose="020B0A04020102020204" pitchFamily="34" charset="0"/>
              </a:rPr>
              <a:t>Information Technology</a:t>
            </a:r>
            <a:endParaRPr lang="en-IN" sz="2400" b="1" dirty="0">
              <a:latin typeface="Arial Black" panose="020B0A040201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44008" y="1229181"/>
            <a:ext cx="1844893" cy="6480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99</a:t>
            </a:r>
            <a:endParaRPr lang="en-IN" b="1" dirty="0"/>
          </a:p>
        </p:txBody>
      </p:sp>
      <p:sp>
        <p:nvSpPr>
          <p:cNvPr id="11" name="Oval 10"/>
          <p:cNvSpPr/>
          <p:nvPr/>
        </p:nvSpPr>
        <p:spPr>
          <a:xfrm>
            <a:off x="4644008" y="2276872"/>
            <a:ext cx="1844893" cy="6480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94</a:t>
            </a:r>
            <a:endParaRPr lang="en-IN" b="1" dirty="0"/>
          </a:p>
        </p:txBody>
      </p:sp>
      <p:sp>
        <p:nvSpPr>
          <p:cNvPr id="12" name="Oval 11"/>
          <p:cNvSpPr/>
          <p:nvPr/>
        </p:nvSpPr>
        <p:spPr>
          <a:xfrm>
            <a:off x="4716016" y="3140968"/>
            <a:ext cx="1844893" cy="6480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96</a:t>
            </a:r>
            <a:endParaRPr lang="en-IN" b="1" dirty="0"/>
          </a:p>
        </p:txBody>
      </p:sp>
      <p:sp>
        <p:nvSpPr>
          <p:cNvPr id="13" name="Oval 12"/>
          <p:cNvSpPr/>
          <p:nvPr/>
        </p:nvSpPr>
        <p:spPr>
          <a:xfrm>
            <a:off x="4716016" y="4077072"/>
            <a:ext cx="1844893" cy="6480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97</a:t>
            </a:r>
            <a:endParaRPr lang="en-IN" b="1" dirty="0"/>
          </a:p>
        </p:txBody>
      </p:sp>
      <p:sp>
        <p:nvSpPr>
          <p:cNvPr id="14" name="Oval 13"/>
          <p:cNvSpPr/>
          <p:nvPr/>
        </p:nvSpPr>
        <p:spPr>
          <a:xfrm>
            <a:off x="4572000" y="4941168"/>
            <a:ext cx="1844893" cy="6480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99</a:t>
            </a:r>
            <a:endParaRPr lang="en-IN" b="1" dirty="0"/>
          </a:p>
        </p:txBody>
      </p:sp>
      <p:sp>
        <p:nvSpPr>
          <p:cNvPr id="15" name="Oval 14"/>
          <p:cNvSpPr/>
          <p:nvPr/>
        </p:nvSpPr>
        <p:spPr>
          <a:xfrm>
            <a:off x="4499992" y="5805264"/>
            <a:ext cx="1844893" cy="6480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100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14263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FCDF2C-8D5E-5AAD-CF94-DD6AB7298A82}"/>
              </a:ext>
            </a:extLst>
          </p:cNvPr>
          <p:cNvGraphicFramePr>
            <a:graphicFrameLocks noGrp="1"/>
          </p:cNvGraphicFramePr>
          <p:nvPr/>
        </p:nvGraphicFramePr>
        <p:xfrm>
          <a:off x="1517650" y="1143000"/>
          <a:ext cx="2735263" cy="372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ENGLISH</a:t>
                      </a:r>
                    </a:p>
                  </a:txBody>
                  <a:tcPr marL="91405" marR="914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 LANGUAGE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Telugu/Hindi</a:t>
                      </a:r>
                    </a:p>
                  </a:txBody>
                  <a:tcPr marL="91405" marR="914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 LANGUAGE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Telugu/Hindi</a:t>
                      </a:r>
                    </a:p>
                  </a:txBody>
                  <a:tcPr marL="91405" marR="914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MATHS</a:t>
                      </a:r>
                    </a:p>
                  </a:txBody>
                  <a:tcPr marL="91405" marR="914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EVS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05" marR="914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21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Information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Technology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05" marR="914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58" name="Rectangle 3">
            <a:extLst>
              <a:ext uri="{FF2B5EF4-FFF2-40B4-BE49-F238E27FC236}">
                <a16:creationId xmlns:a16="http://schemas.microsoft.com/office/drawing/2014/main" id="{F8CD4557-0F3C-F009-8615-12F968D8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84400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u="sng">
                <a:latin typeface="Algerian" panose="04020705040A02060702" pitchFamily="82" charset="0"/>
              </a:rPr>
              <a:t>Academics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9C23A6-E560-6A12-6335-74842DC77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87215"/>
              </p:ext>
            </p:extLst>
          </p:nvPr>
        </p:nvGraphicFramePr>
        <p:xfrm>
          <a:off x="1979613" y="549275"/>
          <a:ext cx="5699125" cy="610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6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</a:rPr>
                        <a:t>SUBJECT</a:t>
                      </a: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</a:rPr>
                        <a:t> CLASS   III TEACHERS</a:t>
                      </a: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English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Sowmya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Masrrath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Arshia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4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 Lang. Hindi</a:t>
                      </a: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Annamma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Hazera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Divya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II Lang. Telugu</a:t>
                      </a: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Sangeetha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Rama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Tulasamma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4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Hindi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Nisha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Hazera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Telugu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Sunitha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altLang="zh-CN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Sangeetha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Math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Swathi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Srilatha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Anusha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EVS</a:t>
                      </a: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Keerthi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Prasanna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Vijaya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Lakshmi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4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IT</a:t>
                      </a: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Swetha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0874" marR="80874" marT="40411" marB="40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BBF33566-B47D-7030-953F-5790DF9CD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924175"/>
            <a:ext cx="49688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hlinkClick r:id="rId2"/>
              </a:rPr>
              <a:t>https://www.cbse.gov.in/</a:t>
            </a:r>
            <a:endParaRPr lang="en-US" altLang="en-US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877</Template>
  <TotalTime>6041</TotalTime>
  <Words>1011</Words>
  <Application>Microsoft Office PowerPoint</Application>
  <PresentationFormat>On-screen Show (4:3)</PresentationFormat>
  <Paragraphs>358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Algerian</vt:lpstr>
      <vt:lpstr>Arial</vt:lpstr>
      <vt:lpstr>Arial Black</vt:lpstr>
      <vt:lpstr>Berlin Sans FB Demi</vt:lpstr>
      <vt:lpstr>Calibri</vt:lpstr>
      <vt:lpstr>Tahoma</vt:lpstr>
      <vt:lpstr>Times New Roman</vt:lpstr>
      <vt:lpstr>Verdana</vt:lpstr>
      <vt:lpstr>Wingdings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Wise Highest Score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FINAL REPORT CARD </vt:lpstr>
      <vt:lpstr>HPC(Holistic Progress Card) </vt:lpstr>
      <vt:lpstr>PowerPoint Presentation</vt:lpstr>
      <vt:lpstr>Holistic Report Card</vt:lpstr>
      <vt:lpstr>PowerPoint Presentation</vt:lpstr>
      <vt:lpstr>PowerPoint Presentation</vt:lpstr>
      <vt:lpstr>PowerPoint Presentation</vt:lpstr>
      <vt:lpstr>Interdisciplinary Project</vt:lpstr>
      <vt:lpstr>Inter Disciplinary Project Student LED conference</vt:lpstr>
      <vt:lpstr> </vt:lpstr>
      <vt:lpstr>CLUB ACTIVITIES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Weekly Assessment Schedule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shriyans.kachiru@gmail.com</cp:lastModifiedBy>
  <cp:revision>672</cp:revision>
  <dcterms:created xsi:type="dcterms:W3CDTF">2010-05-23T14:28:12Z</dcterms:created>
  <dcterms:modified xsi:type="dcterms:W3CDTF">2026-06-19T12:52:03Z</dcterms:modified>
</cp:coreProperties>
</file>