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390" r:id="rId2"/>
    <p:sldId id="460" r:id="rId3"/>
    <p:sldId id="461" r:id="rId4"/>
    <p:sldId id="462" r:id="rId5"/>
    <p:sldId id="463" r:id="rId6"/>
    <p:sldId id="457" r:id="rId7"/>
    <p:sldId id="395" r:id="rId8"/>
    <p:sldId id="397" r:id="rId9"/>
    <p:sldId id="398" r:id="rId10"/>
    <p:sldId id="399" r:id="rId11"/>
    <p:sldId id="447" r:id="rId12"/>
    <p:sldId id="465" r:id="rId13"/>
    <p:sldId id="448" r:id="rId14"/>
    <p:sldId id="450" r:id="rId15"/>
    <p:sldId id="400" r:id="rId16"/>
    <p:sldId id="401" r:id="rId17"/>
    <p:sldId id="402" r:id="rId18"/>
    <p:sldId id="403" r:id="rId19"/>
    <p:sldId id="404" r:id="rId20"/>
    <p:sldId id="405" r:id="rId21"/>
    <p:sldId id="427" r:id="rId22"/>
    <p:sldId id="406" r:id="rId23"/>
    <p:sldId id="440" r:id="rId24"/>
    <p:sldId id="420" r:id="rId25"/>
    <p:sldId id="452" r:id="rId26"/>
    <p:sldId id="453" r:id="rId27"/>
    <p:sldId id="441" r:id="rId28"/>
    <p:sldId id="458" r:id="rId29"/>
    <p:sldId id="459" r:id="rId30"/>
    <p:sldId id="430" r:id="rId31"/>
    <p:sldId id="411" r:id="rId32"/>
    <p:sldId id="412" r:id="rId33"/>
    <p:sldId id="431" r:id="rId34"/>
    <p:sldId id="467" r:id="rId35"/>
    <p:sldId id="419" r:id="rId36"/>
    <p:sldId id="413" r:id="rId37"/>
    <p:sldId id="466" r:id="rId38"/>
    <p:sldId id="464" r:id="rId39"/>
    <p:sldId id="338" r:id="rId40"/>
    <p:sldId id="345" r:id="rId41"/>
    <p:sldId id="359" r:id="rId42"/>
    <p:sldId id="428" r:id="rId43"/>
    <p:sldId id="429" r:id="rId44"/>
    <p:sldId id="348" r:id="rId45"/>
    <p:sldId id="339" r:id="rId46"/>
    <p:sldId id="312" r:id="rId47"/>
  </p:sldIdLst>
  <p:sldSz cx="9144000" cy="6858000" type="screen4x3"/>
  <p:notesSz cx="6858000" cy="9144000"/>
  <p:custDataLst>
    <p:tags r:id="rId49"/>
  </p:custDataLst>
  <p:defaultTextStyle>
    <a:defPPr>
      <a:defRPr lang="es-E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1" userDrawn="1">
          <p15:clr>
            <a:srgbClr val="A4A3A4"/>
          </p15:clr>
        </p15:guide>
        <p15:guide id="2" pos="29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BF2CDA2-B23F-45E1-887C-CE5AAB8618B2}" styleName="表样式 1 25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dk1"/>
              </a:solidFill>
              <a:prstDash val="solid"/>
            </a:ln>
          </a:left>
          <a:right>
            <a:ln w="9525" cmpd="sng">
              <a:solidFill>
                <a:schemeClr val="dk1"/>
              </a:solidFill>
              <a:prstDash val="solid"/>
            </a:ln>
          </a:right>
          <a:top>
            <a:ln w="9525" cmpd="sng">
              <a:solidFill>
                <a:schemeClr val="dk1"/>
              </a:solidFill>
              <a:prstDash val="solid"/>
            </a:ln>
          </a:top>
          <a:bottom>
            <a:ln w="9525" cmpd="sng">
              <a:solidFill>
                <a:schemeClr val="dk1"/>
              </a:solidFill>
              <a:prstDash val="solid"/>
            </a:ln>
          </a:bottom>
          <a:insideH>
            <a:ln w="9525" cmpd="sng">
              <a:solidFill>
                <a:schemeClr val="dk1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dk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dk1">
              <a:lumMod val="10000"/>
              <a:lumOff val="90000"/>
            </a:schemeClr>
          </a:solidFill>
        </a:fill>
      </a:tcStyle>
    </a:band2H>
    <a:band1V>
      <a:tcStyle>
        <a:tcBdr>
          <a:left>
            <a:ln w="9525" cmpd="sng">
              <a:solidFill>
                <a:schemeClr val="dk1"/>
              </a:solidFill>
              <a:prstDash val="solid"/>
            </a:ln>
          </a:left>
          <a:right>
            <a:ln w="9525" cmpd="sng">
              <a:solidFill>
                <a:schemeClr val="dk1"/>
              </a:solidFill>
              <a:prstDash val="solid"/>
            </a:ln>
          </a:right>
          <a:top>
            <a:ln w="9525" cmpd="sng">
              <a:solidFill>
                <a:schemeClr val="dk1"/>
              </a:solidFill>
              <a:prstDash val="solid"/>
            </a:ln>
          </a:top>
          <a:bottom>
            <a:ln w="9525" cmpd="sng">
              <a:solidFill>
                <a:schemeClr val="dk1"/>
              </a:solidFill>
              <a:prstDash val="solid"/>
            </a:ln>
          </a:bottom>
          <a:insideH>
            <a:ln w="9525" cmpd="sng">
              <a:solidFill>
                <a:schemeClr val="dk1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dk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dk1">
              <a:lumMod val="10000"/>
              <a:lumOff val="90000"/>
            </a:schemeClr>
          </a:solidFill>
        </a:fill>
      </a:tcStyle>
    </a:band1V>
    <a:band2V>
      <a:tcStyle>
        <a:tcBdr>
          <a:left>
            <a:ln w="9525" cmpd="sng">
              <a:solidFill>
                <a:schemeClr val="dk1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dk1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dk1"/>
              </a:solidFill>
              <a:prstDash val="solid"/>
            </a:ln>
          </a:top>
          <a:bottom>
            <a:ln w="9525" cmpd="sng">
              <a:solidFill>
                <a:schemeClr val="dk1"/>
              </a:solidFill>
              <a:prstDash val="solid"/>
            </a:ln>
          </a:bottom>
          <a:insideH>
            <a:ln w="9525" cmpd="sng">
              <a:solidFill>
                <a:schemeClr val="dk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dk1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dk1"/>
              </a:solidFill>
              <a:prstDash val="solid"/>
            </a:ln>
          </a:right>
          <a:top>
            <a:ln w="9525" cmpd="sng">
              <a:solidFill>
                <a:schemeClr val="dk1"/>
              </a:solidFill>
              <a:prstDash val="solid"/>
            </a:ln>
          </a:top>
          <a:bottom>
            <a:ln w="9525" cmpd="sng">
              <a:solidFill>
                <a:schemeClr val="dk1"/>
              </a:solidFill>
              <a:prstDash val="solid"/>
            </a:ln>
          </a:bottom>
          <a:insideH>
            <a:ln w="9525" cmpd="sng">
              <a:solidFill>
                <a:schemeClr val="dk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dk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dk1"/>
              </a:solidFill>
              <a:prstDash val="solid"/>
            </a:ln>
          </a:left>
          <a:right>
            <a:ln w="9525" cmpd="sng">
              <a:solidFill>
                <a:schemeClr val="dk1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dk1"/>
              </a:solidFill>
              <a:prstDash val="solid"/>
            </a:ln>
          </a:top>
          <a:bottom>
            <a:ln w="9525" cmpd="sng">
              <a:solidFill>
                <a:schemeClr val="dk1"/>
              </a:solidFill>
              <a:prstDash val="solid"/>
            </a:ln>
          </a:bottom>
          <a:insideH>
            <a:ln w="9525" cmpd="sng">
              <a:solidFill>
                <a:schemeClr val="dk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dk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dk1"/>
        </a:fontRef>
      </a:tcTxStyle>
      <a:tcStyle>
        <a:tcBdr>
          <a:left>
            <a:ln w="9525" cmpd="sng">
              <a:solidFill>
                <a:schemeClr val="dk1"/>
              </a:solidFill>
              <a:prstDash val="solid"/>
            </a:ln>
          </a:left>
          <a:right>
            <a:ln w="9525" cmpd="sng">
              <a:solidFill>
                <a:schemeClr val="dk1"/>
              </a:solidFill>
              <a:prstDash val="solid"/>
            </a:ln>
          </a:right>
          <a:top>
            <a:ln w="9525" cmpd="sng">
              <a:solidFill>
                <a:schemeClr val="dk1"/>
              </a:solidFill>
              <a:prstDash val="solid"/>
            </a:ln>
          </a:top>
          <a:bottom>
            <a:ln w="9525" cmpd="sng">
              <a:solidFill>
                <a:schemeClr val="dk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eCell>
      <a:tcStyle>
        <a:tcBdr>
          <a:left>
            <a:ln>
              <a:noFill/>
            </a:ln>
          </a:left>
          <a:right>
            <a:ln w="9525" cmpd="sng">
              <a:solidFill>
                <a:schemeClr val="dk1"/>
              </a:solidFill>
              <a:prstDash val="solid"/>
            </a:ln>
          </a:right>
          <a:top>
            <a:ln w="9525" cmpd="sng">
              <a:solidFill>
                <a:schemeClr val="dk1"/>
              </a:solidFill>
              <a:prstDash val="solid"/>
            </a:ln>
          </a:top>
          <a:bottom>
            <a:ln w="9525" cmpd="sng">
              <a:solidFill>
                <a:schemeClr val="dk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eCell>
    <a:swCell>
      <a:tcTxStyle b="on">
        <a:fontRef idx="none">
          <a:schemeClr val="dk1"/>
        </a:fontRef>
      </a:tcTxStyle>
      <a:tcStyle>
        <a:tcBdr>
          <a:left>
            <a:ln w="9525" cmpd="sng">
              <a:solidFill>
                <a:schemeClr val="dk1"/>
              </a:solidFill>
              <a:prstDash val="solid"/>
            </a:ln>
          </a:left>
          <a:right>
            <a:ln>
              <a:noFill/>
            </a:ln>
          </a:right>
          <a:top>
            <a:ln w="9525" cmpd="sng">
              <a:solidFill>
                <a:schemeClr val="dk1"/>
              </a:solidFill>
              <a:prstDash val="solid"/>
            </a:ln>
          </a:top>
          <a:bottom>
            <a:ln w="9525" cmpd="sng">
              <a:solidFill>
                <a:schemeClr val="dk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wCell>
    <a:firstRow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chemeClr val="dk1"/>
              </a:solidFill>
              <a:prstDash val="solid"/>
            </a:ln>
          </a:left>
          <a:right>
            <a:ln w="9525" cmpd="sng">
              <a:solidFill>
                <a:schemeClr val="dk1"/>
              </a:solidFill>
              <a:prstDash val="solid"/>
            </a:ln>
          </a:right>
          <a:top>
            <a:ln w="9525" cmpd="sng">
              <a:solidFill>
                <a:schemeClr val="dk1"/>
              </a:solidFill>
              <a:prstDash val="solid"/>
            </a:ln>
          </a:top>
          <a:bottom>
            <a:ln w="9525" cmpd="sng">
              <a:solidFill>
                <a:schemeClr val="dk1"/>
              </a:solidFill>
              <a:prstDash val="solid"/>
            </a:ln>
          </a:bottom>
          <a:insideH>
            <a:ln>
              <a:noFill/>
            </a:ln>
          </a:insideH>
          <a:insideV>
            <a:ln w="9525" cmpd="sng">
              <a:solidFill>
                <a:schemeClr val="dk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0"/>
    <p:restoredTop sz="85380"/>
  </p:normalViewPr>
  <p:slideViewPr>
    <p:cSldViewPr showGuides="1">
      <p:cViewPr varScale="1">
        <p:scale>
          <a:sx n="58" d="100"/>
          <a:sy n="58" d="100"/>
        </p:scale>
        <p:origin x="1596" y="40"/>
      </p:cViewPr>
      <p:guideLst>
        <p:guide orient="horz" pos="2111"/>
        <p:guide pos="29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5AACF-5FAE-4FBA-B32E-864CD126EDB7}" type="doc">
      <dgm:prSet loTypeId="urn:microsoft.com/office/officeart/2005/8/layout/vList3#2" loCatId="list" qsTypeId="urn:microsoft.com/office/officeart/2005/8/quickstyle/simple1#1" qsCatId="simple" csTypeId="urn:microsoft.com/office/officeart/2005/8/colors/accent2_1#1" csCatId="accent2" phldr="1"/>
      <dgm:spPr/>
    </dgm:pt>
    <dgm:pt modelId="{51E7D568-3252-4B2A-8ACA-025E83EB3CA8}" type="pres">
      <dgm:prSet presAssocID="{3FA5AACF-5FAE-4FBA-B32E-864CD126EDB7}" presName="linearFlow" presStyleCnt="0">
        <dgm:presLayoutVars>
          <dgm:dir/>
          <dgm:resizeHandles val="exact"/>
        </dgm:presLayoutVars>
      </dgm:prSet>
      <dgm:spPr/>
    </dgm:pt>
  </dgm:ptLst>
  <dgm:cxnLst>
    <dgm:cxn modelId="{72E22069-0B94-4ED3-A6AB-38CFC30906FB}" type="presOf" srcId="{3FA5AACF-5FAE-4FBA-B32E-864CD126EDB7}" destId="{51E7D568-3252-4B2A-8ACA-025E83EB3CA8}" srcOrd="0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67FDBA-2FD1-4C56-97C0-6F86D9779A4A}" type="doc">
      <dgm:prSet loTypeId="urn:microsoft.com/office/officeart/2005/8/layout/radial1#1" loCatId="cycle" qsTypeId="urn:microsoft.com/office/officeart/2005/8/quickstyle/3d7#1" qsCatId="3D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1674A665-2C03-4248-BC15-FCA34696D20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Co –scholastics Activities</a:t>
          </a:r>
        </a:p>
      </dgm:t>
    </dgm:pt>
    <dgm:pt modelId="{CDFE85EB-40EB-4A3D-A22D-6471C5959729}" type="parTrans" cxnId="{3CBE64FE-6246-4595-9159-0762846DA824}">
      <dgm:prSet/>
      <dgm:spPr/>
      <dgm:t>
        <a:bodyPr/>
        <a:lstStyle/>
        <a:p>
          <a:endParaRPr lang="en-US"/>
        </a:p>
      </dgm:t>
    </dgm:pt>
    <dgm:pt modelId="{A96F33DE-B17D-473A-8AA1-5598F3246BE4}" type="sibTrans" cxnId="{3CBE64FE-6246-4595-9159-0762846DA824}">
      <dgm:prSet/>
      <dgm:spPr/>
      <dgm:t>
        <a:bodyPr/>
        <a:lstStyle/>
        <a:p>
          <a:endParaRPr lang="en-US"/>
        </a:p>
      </dgm:t>
    </dgm:pt>
    <dgm:pt modelId="{BC6E4D46-B33F-40ED-8DF3-D6433FF65053}">
      <dgm:prSet phldrT="[Text]" phldr="0" custT="0"/>
      <dgm:spPr>
        <a:solidFill>
          <a:srgbClr val="FFFF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dirty="0"/>
            <a:t>Visual arts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FF0E79B2-0243-4B04-9E7C-46F0229483FE}" type="parTrans" cxnId="{8BC2CC9C-296B-4E53-9872-4D1B16121983}">
      <dgm:prSet/>
      <dgm:spPr/>
      <dgm:t>
        <a:bodyPr/>
        <a:lstStyle/>
        <a:p>
          <a:endParaRPr lang="en-US"/>
        </a:p>
      </dgm:t>
    </dgm:pt>
    <dgm:pt modelId="{984CE10A-2108-4CAD-BCF9-C6C21B3843F3}" type="sibTrans" cxnId="{8BC2CC9C-296B-4E53-9872-4D1B16121983}">
      <dgm:prSet/>
      <dgm:spPr/>
      <dgm:t>
        <a:bodyPr/>
        <a:lstStyle/>
        <a:p>
          <a:endParaRPr lang="en-US"/>
        </a:p>
      </dgm:t>
    </dgm:pt>
    <dgm:pt modelId="{3A3C6DD4-66E4-4B6F-96D1-A13133C22F1D}">
      <dgm:prSet phldrT="[Text]" phldr="0" custT="0"/>
      <dgm:spPr>
        <a:solidFill>
          <a:srgbClr val="FFFF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/>
            <a:t>Performing arts</a:t>
          </a:r>
        </a:p>
      </dgm:t>
    </dgm:pt>
    <dgm:pt modelId="{64A0C1A6-F583-4E57-ABD1-81B9E8DDEA67}" type="parTrans" cxnId="{CC8C6EC2-C85A-44A2-B293-2C3F51FA123F}">
      <dgm:prSet/>
      <dgm:spPr/>
      <dgm:t>
        <a:bodyPr/>
        <a:lstStyle/>
        <a:p>
          <a:endParaRPr lang="en-US"/>
        </a:p>
      </dgm:t>
    </dgm:pt>
    <dgm:pt modelId="{6613E1A1-A7CC-477C-98BE-AC0AFCC93DD9}" type="sibTrans" cxnId="{CC8C6EC2-C85A-44A2-B293-2C3F51FA123F}">
      <dgm:prSet/>
      <dgm:spPr/>
      <dgm:t>
        <a:bodyPr/>
        <a:lstStyle/>
        <a:p>
          <a:endParaRPr lang="en-US"/>
        </a:p>
      </dgm:t>
    </dgm:pt>
    <dgm:pt modelId="{FCDEF5C9-E78D-4E30-9326-3A5D3DD33CEE}" type="pres">
      <dgm:prSet presAssocID="{3367FDBA-2FD1-4C56-97C0-6F86D9779A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15F81D-FD6B-4E0F-B63B-0C2293EDB9C4}" type="pres">
      <dgm:prSet presAssocID="{1674A665-2C03-4248-BC15-FCA34696D20F}" presName="centerShape" presStyleLbl="node0" presStyleIdx="0" presStyleCnt="1"/>
      <dgm:spPr/>
      <dgm:t>
        <a:bodyPr/>
        <a:lstStyle/>
        <a:p>
          <a:endParaRPr lang="en-US"/>
        </a:p>
      </dgm:t>
    </dgm:pt>
    <dgm:pt modelId="{02FA52BC-7418-4A0C-B2AD-533EDDD06323}" type="pres">
      <dgm:prSet presAssocID="{FF0E79B2-0243-4B04-9E7C-46F0229483FE}" presName="Name9" presStyleLbl="parChTrans1D2" presStyleIdx="0" presStyleCnt="2"/>
      <dgm:spPr/>
      <dgm:t>
        <a:bodyPr/>
        <a:lstStyle/>
        <a:p>
          <a:endParaRPr lang="en-US"/>
        </a:p>
      </dgm:t>
    </dgm:pt>
    <dgm:pt modelId="{20DBFB3B-6FF5-4B10-B84F-CBBB2083D8F3}" type="pres">
      <dgm:prSet presAssocID="{FF0E79B2-0243-4B04-9E7C-46F0229483F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4E5B44E-7308-484A-958E-986CE8B3F4C5}" type="pres">
      <dgm:prSet presAssocID="{BC6E4D46-B33F-40ED-8DF3-D6433FF6505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E310-3418-407A-AF77-12680E6A74E7}" type="pres">
      <dgm:prSet presAssocID="{64A0C1A6-F583-4E57-ABD1-81B9E8DDEA67}" presName="Name9" presStyleLbl="parChTrans1D2" presStyleIdx="1" presStyleCnt="2"/>
      <dgm:spPr/>
      <dgm:t>
        <a:bodyPr/>
        <a:lstStyle/>
        <a:p>
          <a:endParaRPr lang="en-US"/>
        </a:p>
      </dgm:t>
    </dgm:pt>
    <dgm:pt modelId="{11F667C2-5E48-452C-BBB6-C2EC979C8875}" type="pres">
      <dgm:prSet presAssocID="{64A0C1A6-F583-4E57-ABD1-81B9E8DDEA6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32295B9-F68C-492E-8666-1232B4037679}" type="pres">
      <dgm:prSet presAssocID="{3A3C6DD4-66E4-4B6F-96D1-A13133C22F1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7D465F-BBA5-4F26-95A1-A2378F6FD33F}" type="presOf" srcId="{FF0E79B2-0243-4B04-9E7C-46F0229483FE}" destId="{02FA52BC-7418-4A0C-B2AD-533EDDD06323}" srcOrd="0" destOrd="0" presId="urn:microsoft.com/office/officeart/2005/8/layout/radial1#1"/>
    <dgm:cxn modelId="{CC8C6EC2-C85A-44A2-B293-2C3F51FA123F}" srcId="{1674A665-2C03-4248-BC15-FCA34696D20F}" destId="{3A3C6DD4-66E4-4B6F-96D1-A13133C22F1D}" srcOrd="1" destOrd="0" parTransId="{64A0C1A6-F583-4E57-ABD1-81B9E8DDEA67}" sibTransId="{6613E1A1-A7CC-477C-98BE-AC0AFCC93DD9}"/>
    <dgm:cxn modelId="{37E34CDF-BEE5-4F4C-B542-70D4ED120EBD}" type="presOf" srcId="{3A3C6DD4-66E4-4B6F-96D1-A13133C22F1D}" destId="{C32295B9-F68C-492E-8666-1232B4037679}" srcOrd="0" destOrd="0" presId="urn:microsoft.com/office/officeart/2005/8/layout/radial1#1"/>
    <dgm:cxn modelId="{8BC2CC9C-296B-4E53-9872-4D1B16121983}" srcId="{1674A665-2C03-4248-BC15-FCA34696D20F}" destId="{BC6E4D46-B33F-40ED-8DF3-D6433FF65053}" srcOrd="0" destOrd="0" parTransId="{FF0E79B2-0243-4B04-9E7C-46F0229483FE}" sibTransId="{984CE10A-2108-4CAD-BCF9-C6C21B3843F3}"/>
    <dgm:cxn modelId="{FFC6D1C8-4358-4056-863E-51ABD8425054}" type="presOf" srcId="{FF0E79B2-0243-4B04-9E7C-46F0229483FE}" destId="{20DBFB3B-6FF5-4B10-B84F-CBBB2083D8F3}" srcOrd="1" destOrd="0" presId="urn:microsoft.com/office/officeart/2005/8/layout/radial1#1"/>
    <dgm:cxn modelId="{106818E5-F335-4D71-840F-5C62095A2851}" type="presOf" srcId="{3367FDBA-2FD1-4C56-97C0-6F86D9779A4A}" destId="{FCDEF5C9-E78D-4E30-9326-3A5D3DD33CEE}" srcOrd="0" destOrd="0" presId="urn:microsoft.com/office/officeart/2005/8/layout/radial1#1"/>
    <dgm:cxn modelId="{799A6637-465F-4C18-ACBA-F1F5429B640F}" type="presOf" srcId="{64A0C1A6-F583-4E57-ABD1-81B9E8DDEA67}" destId="{11F667C2-5E48-452C-BBB6-C2EC979C8875}" srcOrd="1" destOrd="0" presId="urn:microsoft.com/office/officeart/2005/8/layout/radial1#1"/>
    <dgm:cxn modelId="{3CBE64FE-6246-4595-9159-0762846DA824}" srcId="{3367FDBA-2FD1-4C56-97C0-6F86D9779A4A}" destId="{1674A665-2C03-4248-BC15-FCA34696D20F}" srcOrd="0" destOrd="0" parTransId="{CDFE85EB-40EB-4A3D-A22D-6471C5959729}" sibTransId="{A96F33DE-B17D-473A-8AA1-5598F3246BE4}"/>
    <dgm:cxn modelId="{A980D482-ADDE-45D8-A5B2-71A432AA73BC}" type="presOf" srcId="{64A0C1A6-F583-4E57-ABD1-81B9E8DDEA67}" destId="{6F6FE310-3418-407A-AF77-12680E6A74E7}" srcOrd="0" destOrd="0" presId="urn:microsoft.com/office/officeart/2005/8/layout/radial1#1"/>
    <dgm:cxn modelId="{20FB155B-BB68-4B1B-AA01-DFD2A18C97C0}" type="presOf" srcId="{BC6E4D46-B33F-40ED-8DF3-D6433FF65053}" destId="{14E5B44E-7308-484A-958E-986CE8B3F4C5}" srcOrd="0" destOrd="0" presId="urn:microsoft.com/office/officeart/2005/8/layout/radial1#1"/>
    <dgm:cxn modelId="{7D844414-20A2-495B-8294-D6D664A22020}" type="presOf" srcId="{1674A665-2C03-4248-BC15-FCA34696D20F}" destId="{4115F81D-FD6B-4E0F-B63B-0C2293EDB9C4}" srcOrd="0" destOrd="0" presId="urn:microsoft.com/office/officeart/2005/8/layout/radial1#1"/>
    <dgm:cxn modelId="{53509C42-E217-4D9B-8CF7-CDA20FE4A008}" type="presParOf" srcId="{FCDEF5C9-E78D-4E30-9326-3A5D3DD33CEE}" destId="{4115F81D-FD6B-4E0F-B63B-0C2293EDB9C4}" srcOrd="0" destOrd="0" presId="urn:microsoft.com/office/officeart/2005/8/layout/radial1#1"/>
    <dgm:cxn modelId="{463DD9DB-AF0C-4067-96FE-FB3245A9F945}" type="presParOf" srcId="{FCDEF5C9-E78D-4E30-9326-3A5D3DD33CEE}" destId="{02FA52BC-7418-4A0C-B2AD-533EDDD06323}" srcOrd="1" destOrd="0" presId="urn:microsoft.com/office/officeart/2005/8/layout/radial1#1"/>
    <dgm:cxn modelId="{45769FA4-12A7-437B-8280-2946C3498071}" type="presParOf" srcId="{02FA52BC-7418-4A0C-B2AD-533EDDD06323}" destId="{20DBFB3B-6FF5-4B10-B84F-CBBB2083D8F3}" srcOrd="0" destOrd="0" presId="urn:microsoft.com/office/officeart/2005/8/layout/radial1#1"/>
    <dgm:cxn modelId="{9A9A6775-7731-45F0-A198-88CF2DF0BE72}" type="presParOf" srcId="{FCDEF5C9-E78D-4E30-9326-3A5D3DD33CEE}" destId="{14E5B44E-7308-484A-958E-986CE8B3F4C5}" srcOrd="2" destOrd="0" presId="urn:microsoft.com/office/officeart/2005/8/layout/radial1#1"/>
    <dgm:cxn modelId="{032DDACA-B4F9-4E97-9AD5-B8D0CFEAABCB}" type="presParOf" srcId="{FCDEF5C9-E78D-4E30-9326-3A5D3DD33CEE}" destId="{6F6FE310-3418-407A-AF77-12680E6A74E7}" srcOrd="3" destOrd="0" presId="urn:microsoft.com/office/officeart/2005/8/layout/radial1#1"/>
    <dgm:cxn modelId="{144435BB-F4C4-4559-AB29-FA3DAA416955}" type="presParOf" srcId="{6F6FE310-3418-407A-AF77-12680E6A74E7}" destId="{11F667C2-5E48-452C-BBB6-C2EC979C8875}" srcOrd="0" destOrd="0" presId="urn:microsoft.com/office/officeart/2005/8/layout/radial1#1"/>
    <dgm:cxn modelId="{94BD721B-EDF0-41BD-B544-F7FFDDE0C202}" type="presParOf" srcId="{FCDEF5C9-E78D-4E30-9326-3A5D3DD33CEE}" destId="{C32295B9-F68C-492E-8666-1232B4037679}" srcOrd="4" destOrd="0" presId="urn:microsoft.com/office/officeart/2005/8/layout/radial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#1" loCatId="hierarchy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E6FF43C4-50B9-4007-87FB-CDFCA9CD8C90}">
      <dgm:prSet phldrT="[Text]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lgerian" panose="04020705040A02060702" pitchFamily="82" charset="0"/>
              <a:ea typeface="Verdana" panose="020B0604030504040204" pitchFamily="34" charset="0"/>
            </a:rPr>
            <a:t>Group C</a:t>
          </a:r>
        </a:p>
        <a:p>
          <a:r>
            <a:rPr lang="en-US" b="1" dirty="0">
              <a:solidFill>
                <a:srgbClr val="FF0000"/>
              </a:solidFill>
              <a:latin typeface="Algerian" panose="04020705040A02060702" pitchFamily="82" charset="0"/>
              <a:ea typeface="Verdana" panose="020B0604030504040204" pitchFamily="34" charset="0"/>
            </a:rPr>
            <a:t>Performing Arts</a:t>
          </a:r>
        </a:p>
      </dgm:t>
    </dgm:pt>
    <dgm:pt modelId="{D6F256C0-1491-45F9-9F54-78A498DB886E}" type="parTrans" cxnId="{6CABC9AA-6294-49A9-83FA-68B8C70B883C}">
      <dgm:prSet/>
      <dgm:spPr/>
      <dgm:t>
        <a:bodyPr/>
        <a:lstStyle/>
        <a:p>
          <a:endParaRPr lang="en-US">
            <a:latin typeface="Algerian" panose="04020705040A02060702" pitchFamily="82" charset="0"/>
          </a:endParaRPr>
        </a:p>
      </dgm:t>
    </dgm:pt>
    <dgm:pt modelId="{54F21BF9-3FEA-4147-AFF4-B6130E177458}" type="sibTrans" cxnId="{6CABC9AA-6294-49A9-83FA-68B8C70B883C}">
      <dgm:prSet/>
      <dgm:spPr/>
      <dgm:t>
        <a:bodyPr/>
        <a:lstStyle/>
        <a:p>
          <a:endParaRPr lang="en-US">
            <a:latin typeface="Algerian" panose="04020705040A02060702" pitchFamily="82" charset="0"/>
          </a:endParaRPr>
        </a:p>
      </dgm:t>
    </dgm:pt>
    <dgm:pt modelId="{03E928BC-4621-438A-9798-57B8678D321D}">
      <dgm:prSet phldrT="[Text]" custT="1"/>
      <dgm:spPr>
        <a:solidFill>
          <a:srgbClr val="FF6699">
            <a:alpha val="89804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anose="04020705040A02060702" pitchFamily="82" charset="0"/>
              <a:ea typeface="Verdana" panose="020B0604030504040204" pitchFamily="34" charset="0"/>
            </a:rPr>
            <a:t>Vocal Music</a:t>
          </a:r>
        </a:p>
      </dgm:t>
    </dgm:pt>
    <dgm:pt modelId="{6C4F7297-9302-4454-8D30-F719C54EA664}" type="parTrans" cxnId="{A101B087-DC46-4DF8-8B32-980D577A6AED}">
      <dgm:prSet/>
      <dgm:spPr/>
      <dgm:t>
        <a:bodyPr/>
        <a:lstStyle/>
        <a:p>
          <a:endParaRPr lang="en-US" dirty="0">
            <a:latin typeface="Algerian" panose="04020705040A02060702" pitchFamily="82" charset="0"/>
          </a:endParaRPr>
        </a:p>
      </dgm:t>
    </dgm:pt>
    <dgm:pt modelId="{C5516771-3E5D-48A8-B901-53AA28457ADF}" type="sibTrans" cxnId="{A101B087-DC46-4DF8-8B32-980D577A6AED}">
      <dgm:prSet/>
      <dgm:spPr/>
      <dgm:t>
        <a:bodyPr/>
        <a:lstStyle/>
        <a:p>
          <a:endParaRPr lang="en-US">
            <a:latin typeface="Algerian" panose="04020705040A02060702" pitchFamily="82" charset="0"/>
          </a:endParaRPr>
        </a:p>
      </dgm:t>
    </dgm:pt>
    <dgm:pt modelId="{9ED9D390-6E4A-4CFD-8661-2B0B41DFFBC3}">
      <dgm:prSet phldrT="[Text]"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lgerian" panose="04020705040A02060702" pitchFamily="82" charset="0"/>
              <a:ea typeface="Verdana" panose="020B0604030504040204" pitchFamily="34" charset="0"/>
            </a:rPr>
            <a:t>Instrumental Music</a:t>
          </a:r>
        </a:p>
      </dgm:t>
    </dgm:pt>
    <dgm:pt modelId="{81E54B0F-69BE-4F84-BCC5-438AB35EBD74}" type="parTrans" cxnId="{B82312CC-CF18-44DB-AAFE-98D4845CBAD8}">
      <dgm:prSet/>
      <dgm:spPr/>
      <dgm:t>
        <a:bodyPr/>
        <a:lstStyle/>
        <a:p>
          <a:endParaRPr lang="en-US" dirty="0">
            <a:latin typeface="Algerian" panose="04020705040A02060702" pitchFamily="82" charset="0"/>
          </a:endParaRPr>
        </a:p>
      </dgm:t>
    </dgm:pt>
    <dgm:pt modelId="{B62DDAC0-E52A-4CF8-B3EE-CFD6A14E1BC9}" type="sibTrans" cxnId="{B82312CC-CF18-44DB-AAFE-98D4845CBAD8}">
      <dgm:prSet/>
      <dgm:spPr/>
      <dgm:t>
        <a:bodyPr/>
        <a:lstStyle/>
        <a:p>
          <a:endParaRPr lang="en-US">
            <a:latin typeface="Algerian" panose="04020705040A02060702" pitchFamily="82" charset="0"/>
          </a:endParaRPr>
        </a:p>
      </dgm:t>
    </dgm:pt>
    <dgm:pt modelId="{5BECBCC2-78FD-4EF0-82E2-F8658F5CF4DB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anose="04020705040A02060702" pitchFamily="82" charset="0"/>
              <a:ea typeface="Verdana" panose="020B0604030504040204" pitchFamily="34" charset="0"/>
            </a:rPr>
            <a:t>Dance</a:t>
          </a:r>
        </a:p>
      </dgm:t>
    </dgm:pt>
    <dgm:pt modelId="{4972B151-1E45-4FE1-9661-49C5A48013EF}" type="parTrans" cxnId="{B395BABA-44AD-4FCA-A11D-959AA24F4FF2}">
      <dgm:prSet/>
      <dgm:spPr/>
      <dgm:t>
        <a:bodyPr/>
        <a:lstStyle/>
        <a:p>
          <a:endParaRPr lang="en-US" dirty="0">
            <a:latin typeface="Algerian" panose="04020705040A02060702" pitchFamily="82" charset="0"/>
          </a:endParaRPr>
        </a:p>
      </dgm:t>
    </dgm:pt>
    <dgm:pt modelId="{C06FBEE5-DF52-4F6E-8FFB-3AC8BC56A711}" type="sibTrans" cxnId="{B395BABA-44AD-4FCA-A11D-959AA24F4FF2}">
      <dgm:prSet/>
      <dgm:spPr/>
      <dgm:t>
        <a:bodyPr/>
        <a:lstStyle/>
        <a:p>
          <a:endParaRPr lang="en-US">
            <a:latin typeface="Algerian" panose="04020705040A02060702" pitchFamily="82" charset="0"/>
          </a:endParaRPr>
        </a:p>
      </dgm:t>
    </dgm:pt>
    <dgm:pt modelId="{2B0563B6-F0F4-48E6-9803-8494F06377DE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anose="04020705040A02060702" pitchFamily="82" charset="0"/>
              <a:ea typeface="Verdana" panose="020B0604030504040204" pitchFamily="34" charset="0"/>
            </a:rPr>
            <a:t>Dramatics</a:t>
          </a:r>
        </a:p>
      </dgm:t>
    </dgm:pt>
    <dgm:pt modelId="{CAE74469-33E7-4B51-9362-13E276C616E7}" type="parTrans" cxnId="{7E302CD6-29CC-4868-8223-CEFFE77AFB0C}">
      <dgm:prSet/>
      <dgm:spPr/>
      <dgm:t>
        <a:bodyPr/>
        <a:lstStyle/>
        <a:p>
          <a:endParaRPr lang="en-US" dirty="0">
            <a:latin typeface="Algerian" panose="04020705040A02060702" pitchFamily="82" charset="0"/>
          </a:endParaRPr>
        </a:p>
      </dgm:t>
    </dgm:pt>
    <dgm:pt modelId="{A903677B-919A-40CF-8ACD-446E7C1FA10E}" type="sibTrans" cxnId="{7E302CD6-29CC-4868-8223-CEFFE77AFB0C}">
      <dgm:prSet/>
      <dgm:spPr/>
      <dgm:t>
        <a:bodyPr/>
        <a:lstStyle/>
        <a:p>
          <a:endParaRPr lang="en-US">
            <a:latin typeface="Algerian" panose="04020705040A02060702" pitchFamily="82" charset="0"/>
          </a:endParaRPr>
        </a:p>
      </dgm:t>
    </dgm:pt>
    <dgm:pt modelId="{03DC5DBA-2817-4785-BC54-57A67B7E7384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IN" sz="1600" b="1" dirty="0" err="1">
              <a:latin typeface="Algerian" panose="04020705040A02060702" pitchFamily="82" charset="0"/>
              <a:ea typeface="Verdana" panose="020B0604030504040204" pitchFamily="34" charset="0"/>
            </a:rPr>
            <a:t>Zumba</a:t>
          </a:r>
          <a:r>
            <a:rPr lang="en-IN" sz="1600" b="1" dirty="0">
              <a:latin typeface="Algerian" panose="04020705040A02060702" pitchFamily="82" charset="0"/>
              <a:ea typeface="Verdana" panose="020B0604030504040204" pitchFamily="34" charset="0"/>
            </a:rPr>
            <a:t> Dance</a:t>
          </a:r>
          <a:endParaRPr lang="en-US" sz="1600" b="1" dirty="0">
            <a:latin typeface="Algerian" panose="04020705040A02060702" pitchFamily="82" charset="0"/>
            <a:ea typeface="Verdana" panose="020B0604030504040204" pitchFamily="34" charset="0"/>
          </a:endParaRPr>
        </a:p>
      </dgm:t>
    </dgm:pt>
    <dgm:pt modelId="{6838A8A6-4F33-4DF0-BD29-CCB8EA98892A}" type="parTrans" cxnId="{11BD424B-0B9F-4685-9663-1A4A6A3F392C}">
      <dgm:prSet/>
      <dgm:spPr/>
      <dgm:t>
        <a:bodyPr/>
        <a:lstStyle/>
        <a:p>
          <a:endParaRPr lang="en-US" dirty="0"/>
        </a:p>
      </dgm:t>
    </dgm:pt>
    <dgm:pt modelId="{7BC609DD-4564-4D43-9FF2-B6B62D4D6566}" type="sibTrans" cxnId="{11BD424B-0B9F-4685-9663-1A4A6A3F392C}">
      <dgm:prSet/>
      <dgm:spPr/>
      <dgm:t>
        <a:bodyPr/>
        <a:lstStyle/>
        <a:p>
          <a:endParaRPr lang="en-US"/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938BB8-EC45-4245-A477-67534CF1CD9D}" type="pres">
      <dgm:prSet presAssocID="{E6FF43C4-50B9-4007-87FB-CDFCA9CD8C90}" presName="root" presStyleCnt="0"/>
      <dgm:spPr/>
    </dgm:pt>
    <dgm:pt modelId="{5C78BE1F-D624-44B7-B38B-FE029A5AA04E}" type="pres">
      <dgm:prSet presAssocID="{E6FF43C4-50B9-4007-87FB-CDFCA9CD8C90}" presName="rootComposite" presStyleCnt="0"/>
      <dgm:spPr/>
    </dgm:pt>
    <dgm:pt modelId="{41AFFE5F-4936-410D-A123-99E6EB2890F0}" type="pres">
      <dgm:prSet presAssocID="{E6FF43C4-50B9-4007-87FB-CDFCA9CD8C90}" presName="rootText" presStyleLbl="node1" presStyleIdx="0" presStyleCnt="1"/>
      <dgm:spPr/>
      <dgm:t>
        <a:bodyPr/>
        <a:lstStyle/>
        <a:p>
          <a:endParaRPr lang="en-US"/>
        </a:p>
      </dgm:t>
    </dgm:pt>
    <dgm:pt modelId="{29A71B07-D28D-4620-9CEB-843E7236C0EF}" type="pres">
      <dgm:prSet presAssocID="{E6FF43C4-50B9-4007-87FB-CDFCA9CD8C90}" presName="rootConnector" presStyleLbl="node1" presStyleIdx="0" presStyleCnt="1"/>
      <dgm:spPr/>
      <dgm:t>
        <a:bodyPr/>
        <a:lstStyle/>
        <a:p>
          <a:endParaRPr lang="en-US"/>
        </a:p>
      </dgm:t>
    </dgm:pt>
    <dgm:pt modelId="{9A002444-2C8A-4091-B802-2B393E199030}" type="pres">
      <dgm:prSet presAssocID="{E6FF43C4-50B9-4007-87FB-CDFCA9CD8C90}" presName="childShape" presStyleCnt="0"/>
      <dgm:spPr/>
    </dgm:pt>
    <dgm:pt modelId="{04274A96-8DD6-471F-8E0F-0F60934CC408}" type="pres">
      <dgm:prSet presAssocID="{6C4F7297-9302-4454-8D30-F719C54EA664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B35CC38-0468-40B1-9DE6-5B47D3DDB51D}" type="pres">
      <dgm:prSet presAssocID="{03E928BC-4621-438A-9798-57B8678D321D}" presName="childText" presStyleLbl="bgAcc1" presStyleIdx="0" presStyleCnt="5" custScaleX="129604" custLinFactNeighborX="7767" custLinFactNeighborY="6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2D053-B59E-4BAD-B051-71D201A11144}" type="pres">
      <dgm:prSet presAssocID="{81E54B0F-69BE-4F84-BCC5-438AB35EBD74}" presName="Name13" presStyleLbl="parChTrans1D2" presStyleIdx="1" presStyleCnt="5"/>
      <dgm:spPr/>
      <dgm:t>
        <a:bodyPr/>
        <a:lstStyle/>
        <a:p>
          <a:endParaRPr lang="en-US"/>
        </a:p>
      </dgm:t>
    </dgm:pt>
    <dgm:pt modelId="{0FAEC719-8796-46C8-A6B1-79316994B888}" type="pres">
      <dgm:prSet presAssocID="{9ED9D390-6E4A-4CFD-8661-2B0B41DFFBC3}" presName="childText" presStyleLbl="bgAcc1" presStyleIdx="1" presStyleCnt="5" custScaleX="141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38785-57A4-491A-A873-C07A56738D29}" type="pres">
      <dgm:prSet presAssocID="{4972B151-1E45-4FE1-9661-49C5A48013EF}" presName="Name13" presStyleLbl="parChTrans1D2" presStyleIdx="2" presStyleCnt="5"/>
      <dgm:spPr/>
      <dgm:t>
        <a:bodyPr/>
        <a:lstStyle/>
        <a:p>
          <a:endParaRPr lang="en-US"/>
        </a:p>
      </dgm:t>
    </dgm:pt>
    <dgm:pt modelId="{FEC1F2C3-704A-44F1-9FF2-20DDD6062218}" type="pres">
      <dgm:prSet presAssocID="{5BECBCC2-78FD-4EF0-82E2-F8658F5CF4DB}" presName="childText" presStyleLbl="bgAcc1" presStyleIdx="2" presStyleCnt="5" custScaleX="142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51B44-F8DB-4CD1-9780-0E1A2A79A951}" type="pres">
      <dgm:prSet presAssocID="{CAE74469-33E7-4B51-9362-13E276C616E7}" presName="Name13" presStyleLbl="parChTrans1D2" presStyleIdx="3" presStyleCnt="5"/>
      <dgm:spPr/>
      <dgm:t>
        <a:bodyPr/>
        <a:lstStyle/>
        <a:p>
          <a:endParaRPr lang="en-US"/>
        </a:p>
      </dgm:t>
    </dgm:pt>
    <dgm:pt modelId="{5CD498FA-F061-40E0-BFA7-742C6E3022B6}" type="pres">
      <dgm:prSet presAssocID="{2B0563B6-F0F4-48E6-9803-8494F06377DE}" presName="childText" presStyleLbl="bgAcc1" presStyleIdx="3" presStyleCnt="5" custScaleX="140589" custLinFactNeighborX="1898" custLinFactNeighborY="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583CD-9A26-4D78-BFD8-DBB7264E40DE}" type="pres">
      <dgm:prSet presAssocID="{6838A8A6-4F33-4DF0-BD29-CCB8EA98892A}" presName="Name13" presStyleLbl="parChTrans1D2" presStyleIdx="4" presStyleCnt="5"/>
      <dgm:spPr/>
      <dgm:t>
        <a:bodyPr/>
        <a:lstStyle/>
        <a:p>
          <a:endParaRPr lang="en-US"/>
        </a:p>
      </dgm:t>
    </dgm:pt>
    <dgm:pt modelId="{65DF5D34-825D-4E66-9488-BD3FC434A76D}" type="pres">
      <dgm:prSet presAssocID="{03DC5DBA-2817-4785-BC54-57A67B7E7384}" presName="childText" presStyleLbl="bgAcc1" presStyleIdx="4" presStyleCnt="5" custScaleX="140589" custLinFactNeighborX="1898" custLinFactNeighborY="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DC3719-6809-48DB-AAC9-B47296919208}" type="presOf" srcId="{81E54B0F-69BE-4F84-BCC5-438AB35EBD74}" destId="{8F42D053-B59E-4BAD-B051-71D201A11144}" srcOrd="0" destOrd="0" presId="urn:microsoft.com/office/officeart/2005/8/layout/hierarchy3#1"/>
    <dgm:cxn modelId="{A101B087-DC46-4DF8-8B32-980D577A6AED}" srcId="{E6FF43C4-50B9-4007-87FB-CDFCA9CD8C90}" destId="{03E928BC-4621-438A-9798-57B8678D321D}" srcOrd="0" destOrd="0" parTransId="{6C4F7297-9302-4454-8D30-F719C54EA664}" sibTransId="{C5516771-3E5D-48A8-B901-53AA28457ADF}"/>
    <dgm:cxn modelId="{11BD424B-0B9F-4685-9663-1A4A6A3F392C}" srcId="{E6FF43C4-50B9-4007-87FB-CDFCA9CD8C90}" destId="{03DC5DBA-2817-4785-BC54-57A67B7E7384}" srcOrd="4" destOrd="0" parTransId="{6838A8A6-4F33-4DF0-BD29-CCB8EA98892A}" sibTransId="{7BC609DD-4564-4D43-9FF2-B6B62D4D6566}"/>
    <dgm:cxn modelId="{F7D18855-5223-4F8E-844F-5A56DEDE966E}" type="presOf" srcId="{2B0563B6-F0F4-48E6-9803-8494F06377DE}" destId="{5CD498FA-F061-40E0-BFA7-742C6E3022B6}" srcOrd="0" destOrd="0" presId="urn:microsoft.com/office/officeart/2005/8/layout/hierarchy3#1"/>
    <dgm:cxn modelId="{5ADE8EA5-B29B-499E-8EB0-6D431A57DD4B}" type="presOf" srcId="{03E928BC-4621-438A-9798-57B8678D321D}" destId="{EB35CC38-0468-40B1-9DE6-5B47D3DDB51D}" srcOrd="0" destOrd="0" presId="urn:microsoft.com/office/officeart/2005/8/layout/hierarchy3#1"/>
    <dgm:cxn modelId="{EFD5E66D-B8E6-47E7-932E-E697EAA8A490}" type="presOf" srcId="{EE58A44A-C802-44CE-B33D-C49558286ABD}" destId="{1C99999D-0054-4355-A7D7-CFAFDAE5B3DF}" srcOrd="0" destOrd="0" presId="urn:microsoft.com/office/officeart/2005/8/layout/hierarchy3#1"/>
    <dgm:cxn modelId="{B395BABA-44AD-4FCA-A11D-959AA24F4FF2}" srcId="{E6FF43C4-50B9-4007-87FB-CDFCA9CD8C90}" destId="{5BECBCC2-78FD-4EF0-82E2-F8658F5CF4DB}" srcOrd="2" destOrd="0" parTransId="{4972B151-1E45-4FE1-9661-49C5A48013EF}" sibTransId="{C06FBEE5-DF52-4F6E-8FFB-3AC8BC56A711}"/>
    <dgm:cxn modelId="{8B1325AF-E607-47CA-9079-108B5D3F867C}" type="presOf" srcId="{4972B151-1E45-4FE1-9661-49C5A48013EF}" destId="{9DF38785-57A4-491A-A873-C07A56738D29}" srcOrd="0" destOrd="0" presId="urn:microsoft.com/office/officeart/2005/8/layout/hierarchy3#1"/>
    <dgm:cxn modelId="{ECC0675C-CD0F-4E6D-BA06-33910708DA73}" type="presOf" srcId="{E6FF43C4-50B9-4007-87FB-CDFCA9CD8C90}" destId="{29A71B07-D28D-4620-9CEB-843E7236C0EF}" srcOrd="1" destOrd="0" presId="urn:microsoft.com/office/officeart/2005/8/layout/hierarchy3#1"/>
    <dgm:cxn modelId="{D2641962-E62D-45B6-9904-E39BF6530D3E}" type="presOf" srcId="{CAE74469-33E7-4B51-9362-13E276C616E7}" destId="{63551B44-F8DB-4CD1-9780-0E1A2A79A951}" srcOrd="0" destOrd="0" presId="urn:microsoft.com/office/officeart/2005/8/layout/hierarchy3#1"/>
    <dgm:cxn modelId="{C3C9AA7A-AD37-4DDF-B727-55CB0B2BB574}" type="presOf" srcId="{5BECBCC2-78FD-4EF0-82E2-F8658F5CF4DB}" destId="{FEC1F2C3-704A-44F1-9FF2-20DDD6062218}" srcOrd="0" destOrd="0" presId="urn:microsoft.com/office/officeart/2005/8/layout/hierarchy3#1"/>
    <dgm:cxn modelId="{6CABC9AA-6294-49A9-83FA-68B8C70B883C}" srcId="{EE58A44A-C802-44CE-B33D-C49558286ABD}" destId="{E6FF43C4-50B9-4007-87FB-CDFCA9CD8C90}" srcOrd="0" destOrd="0" parTransId="{D6F256C0-1491-45F9-9F54-78A498DB886E}" sibTransId="{54F21BF9-3FEA-4147-AFF4-B6130E177458}"/>
    <dgm:cxn modelId="{32AFD9C3-E505-401B-B910-E84BA018376C}" type="presOf" srcId="{9ED9D390-6E4A-4CFD-8661-2B0B41DFFBC3}" destId="{0FAEC719-8796-46C8-A6B1-79316994B888}" srcOrd="0" destOrd="0" presId="urn:microsoft.com/office/officeart/2005/8/layout/hierarchy3#1"/>
    <dgm:cxn modelId="{1FFE556D-54AC-4D73-A4C0-8FEBAB28F978}" type="presOf" srcId="{6C4F7297-9302-4454-8D30-F719C54EA664}" destId="{04274A96-8DD6-471F-8E0F-0F60934CC408}" srcOrd="0" destOrd="0" presId="urn:microsoft.com/office/officeart/2005/8/layout/hierarchy3#1"/>
    <dgm:cxn modelId="{4DE3D7D0-53CB-4FAD-A567-455267086EF0}" type="presOf" srcId="{03DC5DBA-2817-4785-BC54-57A67B7E7384}" destId="{65DF5D34-825D-4E66-9488-BD3FC434A76D}" srcOrd="0" destOrd="0" presId="urn:microsoft.com/office/officeart/2005/8/layout/hierarchy3#1"/>
    <dgm:cxn modelId="{3D3FD5AD-6E3C-46E7-8793-B4F925E9406E}" type="presOf" srcId="{E6FF43C4-50B9-4007-87FB-CDFCA9CD8C90}" destId="{41AFFE5F-4936-410D-A123-99E6EB2890F0}" srcOrd="0" destOrd="0" presId="urn:microsoft.com/office/officeart/2005/8/layout/hierarchy3#1"/>
    <dgm:cxn modelId="{34CB5E23-B005-459A-972B-89EC1D2134F9}" type="presOf" srcId="{6838A8A6-4F33-4DF0-BD29-CCB8EA98892A}" destId="{186583CD-9A26-4D78-BFD8-DBB7264E40DE}" srcOrd="0" destOrd="0" presId="urn:microsoft.com/office/officeart/2005/8/layout/hierarchy3#1"/>
    <dgm:cxn modelId="{B82312CC-CF18-44DB-AAFE-98D4845CBAD8}" srcId="{E6FF43C4-50B9-4007-87FB-CDFCA9CD8C90}" destId="{9ED9D390-6E4A-4CFD-8661-2B0B41DFFBC3}" srcOrd="1" destOrd="0" parTransId="{81E54B0F-69BE-4F84-BCC5-438AB35EBD74}" sibTransId="{B62DDAC0-E52A-4CF8-B3EE-CFD6A14E1BC9}"/>
    <dgm:cxn modelId="{7E302CD6-29CC-4868-8223-CEFFE77AFB0C}" srcId="{E6FF43C4-50B9-4007-87FB-CDFCA9CD8C90}" destId="{2B0563B6-F0F4-48E6-9803-8494F06377DE}" srcOrd="3" destOrd="0" parTransId="{CAE74469-33E7-4B51-9362-13E276C616E7}" sibTransId="{A903677B-919A-40CF-8ACD-446E7C1FA10E}"/>
    <dgm:cxn modelId="{DD22A508-AD4A-4BEC-B6E2-B283D8503FE2}" type="presParOf" srcId="{1C99999D-0054-4355-A7D7-CFAFDAE5B3DF}" destId="{BD938BB8-EC45-4245-A477-67534CF1CD9D}" srcOrd="0" destOrd="0" presId="urn:microsoft.com/office/officeart/2005/8/layout/hierarchy3#1"/>
    <dgm:cxn modelId="{18D95D02-9703-4F57-B93A-10232A0443F0}" type="presParOf" srcId="{BD938BB8-EC45-4245-A477-67534CF1CD9D}" destId="{5C78BE1F-D624-44B7-B38B-FE029A5AA04E}" srcOrd="0" destOrd="0" presId="urn:microsoft.com/office/officeart/2005/8/layout/hierarchy3#1"/>
    <dgm:cxn modelId="{D805A2BE-F6BF-40E9-9317-EB2E781D2ACC}" type="presParOf" srcId="{5C78BE1F-D624-44B7-B38B-FE029A5AA04E}" destId="{41AFFE5F-4936-410D-A123-99E6EB2890F0}" srcOrd="0" destOrd="0" presId="urn:microsoft.com/office/officeart/2005/8/layout/hierarchy3#1"/>
    <dgm:cxn modelId="{98E9B4A6-D0F9-4AC7-AFC7-04473547B1F9}" type="presParOf" srcId="{5C78BE1F-D624-44B7-B38B-FE029A5AA04E}" destId="{29A71B07-D28D-4620-9CEB-843E7236C0EF}" srcOrd="1" destOrd="0" presId="urn:microsoft.com/office/officeart/2005/8/layout/hierarchy3#1"/>
    <dgm:cxn modelId="{769BB080-CAEB-43A9-B53C-619B77BBCD39}" type="presParOf" srcId="{BD938BB8-EC45-4245-A477-67534CF1CD9D}" destId="{9A002444-2C8A-4091-B802-2B393E199030}" srcOrd="1" destOrd="0" presId="urn:microsoft.com/office/officeart/2005/8/layout/hierarchy3#1"/>
    <dgm:cxn modelId="{9286FDE2-91AE-4E89-B9C0-3575377916C2}" type="presParOf" srcId="{9A002444-2C8A-4091-B802-2B393E199030}" destId="{04274A96-8DD6-471F-8E0F-0F60934CC408}" srcOrd="0" destOrd="0" presId="urn:microsoft.com/office/officeart/2005/8/layout/hierarchy3#1"/>
    <dgm:cxn modelId="{E059A1F0-097B-4CE2-803D-E4FAC9D99C4E}" type="presParOf" srcId="{9A002444-2C8A-4091-B802-2B393E199030}" destId="{EB35CC38-0468-40B1-9DE6-5B47D3DDB51D}" srcOrd="1" destOrd="0" presId="urn:microsoft.com/office/officeart/2005/8/layout/hierarchy3#1"/>
    <dgm:cxn modelId="{85522975-4926-4F16-A2A6-82A06844A50E}" type="presParOf" srcId="{9A002444-2C8A-4091-B802-2B393E199030}" destId="{8F42D053-B59E-4BAD-B051-71D201A11144}" srcOrd="2" destOrd="0" presId="urn:microsoft.com/office/officeart/2005/8/layout/hierarchy3#1"/>
    <dgm:cxn modelId="{FECDD8E2-FCC4-4835-A1FE-B2FE14C9D8EA}" type="presParOf" srcId="{9A002444-2C8A-4091-B802-2B393E199030}" destId="{0FAEC719-8796-46C8-A6B1-79316994B888}" srcOrd="3" destOrd="0" presId="urn:microsoft.com/office/officeart/2005/8/layout/hierarchy3#1"/>
    <dgm:cxn modelId="{32EC5D2A-32AC-4A99-8F00-BCBA95CBA067}" type="presParOf" srcId="{9A002444-2C8A-4091-B802-2B393E199030}" destId="{9DF38785-57A4-491A-A873-C07A56738D29}" srcOrd="4" destOrd="0" presId="urn:microsoft.com/office/officeart/2005/8/layout/hierarchy3#1"/>
    <dgm:cxn modelId="{C31224A7-BE26-4C68-B074-3DC36376D146}" type="presParOf" srcId="{9A002444-2C8A-4091-B802-2B393E199030}" destId="{FEC1F2C3-704A-44F1-9FF2-20DDD6062218}" srcOrd="5" destOrd="0" presId="urn:microsoft.com/office/officeart/2005/8/layout/hierarchy3#1"/>
    <dgm:cxn modelId="{91B2973A-6D84-4B72-9DD7-E2254BD05457}" type="presParOf" srcId="{9A002444-2C8A-4091-B802-2B393E199030}" destId="{63551B44-F8DB-4CD1-9780-0E1A2A79A951}" srcOrd="6" destOrd="0" presId="urn:microsoft.com/office/officeart/2005/8/layout/hierarchy3#1"/>
    <dgm:cxn modelId="{DA6A397C-23BE-4CB5-84D4-3ACB5ACD542A}" type="presParOf" srcId="{9A002444-2C8A-4091-B802-2B393E199030}" destId="{5CD498FA-F061-40E0-BFA7-742C6E3022B6}" srcOrd="7" destOrd="0" presId="urn:microsoft.com/office/officeart/2005/8/layout/hierarchy3#1"/>
    <dgm:cxn modelId="{057ABA19-3934-48F6-9006-72D53A57822E}" type="presParOf" srcId="{9A002444-2C8A-4091-B802-2B393E199030}" destId="{186583CD-9A26-4D78-BFD8-DBB7264E40DE}" srcOrd="8" destOrd="0" presId="urn:microsoft.com/office/officeart/2005/8/layout/hierarchy3#1"/>
    <dgm:cxn modelId="{8BE83CB3-6495-480E-9CEE-C6C4A8129490}" type="presParOf" srcId="{9A002444-2C8A-4091-B802-2B393E199030}" destId="{65DF5D34-825D-4E66-9488-BD3FC434A76D}" srcOrd="9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#2" loCatId="hierarchy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9496A844-5858-479D-AED1-82A2CEF63775}">
      <dgm:prSet phldrT="[Text]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lgerian" panose="04020705040A02060702" pitchFamily="82" charset="0"/>
              <a:ea typeface="Verdana" panose="020B0604030504040204" pitchFamily="34" charset="0"/>
            </a:rPr>
            <a:t>Art Education</a:t>
          </a:r>
        </a:p>
        <a:p>
          <a:r>
            <a:rPr lang="en-US" b="1" dirty="0">
              <a:latin typeface="Algerian" panose="04020705040A02060702" pitchFamily="82" charset="0"/>
              <a:ea typeface="Verdana" panose="020B0604030504040204" pitchFamily="34" charset="0"/>
            </a:rPr>
            <a:t>Visual Arts</a:t>
          </a:r>
        </a:p>
      </dgm:t>
    </dgm:pt>
    <dgm:pt modelId="{0A0A2300-AE50-4A78-A862-9F7F0F198491}" type="parTrans" cxnId="{DD0BD4C0-E886-48D8-97FE-28C1DEC2B12C}">
      <dgm:prSet/>
      <dgm:spPr/>
      <dgm:t>
        <a:bodyPr/>
        <a:lstStyle/>
        <a:p>
          <a:endParaRPr lang="en-US">
            <a:latin typeface="Algerian" panose="04020705040A02060702" pitchFamily="82" charset="0"/>
          </a:endParaRPr>
        </a:p>
      </dgm:t>
    </dgm:pt>
    <dgm:pt modelId="{3C0AECBE-C906-4976-A176-0857E0DEF27E}" type="sibTrans" cxnId="{DD0BD4C0-E886-48D8-97FE-28C1DEC2B12C}">
      <dgm:prSet/>
      <dgm:spPr/>
      <dgm:t>
        <a:bodyPr/>
        <a:lstStyle/>
        <a:p>
          <a:endParaRPr lang="en-US">
            <a:latin typeface="Algerian" panose="04020705040A02060702" pitchFamily="82" charset="0"/>
          </a:endParaRPr>
        </a:p>
      </dgm:t>
    </dgm:pt>
    <dgm:pt modelId="{771AA900-541A-465F-872F-F1F209C352FF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anose="04020705040A02060702" pitchFamily="82" charset="0"/>
              <a:ea typeface="Verdana" panose="020B0604030504040204" pitchFamily="34" charset="0"/>
            </a:rPr>
            <a:t>Drawing </a:t>
          </a:r>
        </a:p>
        <a:p>
          <a:r>
            <a:rPr lang="en-US" sz="1400" b="1" dirty="0">
              <a:solidFill>
                <a:schemeClr val="bg1"/>
              </a:solidFill>
              <a:latin typeface="Algerian" panose="04020705040A02060702" pitchFamily="82" charset="0"/>
              <a:ea typeface="Verdana" panose="020B0604030504040204" pitchFamily="34" charset="0"/>
            </a:rPr>
            <a:t>&amp; </a:t>
          </a:r>
        </a:p>
        <a:p>
          <a:r>
            <a:rPr lang="en-US" sz="1400" b="1" dirty="0">
              <a:solidFill>
                <a:schemeClr val="bg1"/>
              </a:solidFill>
              <a:latin typeface="Algerian" panose="04020705040A02060702" pitchFamily="82" charset="0"/>
              <a:ea typeface="Verdana" panose="020B0604030504040204" pitchFamily="34" charset="0"/>
            </a:rPr>
            <a:t>Painting</a:t>
          </a:r>
        </a:p>
      </dgm:t>
    </dgm:pt>
    <dgm:pt modelId="{31864779-B046-4491-89C5-DE37E5334737}" type="parTrans" cxnId="{10950E57-97F8-4289-AAD7-762504B5BE15}">
      <dgm:prSet/>
      <dgm:spPr/>
      <dgm:t>
        <a:bodyPr/>
        <a:lstStyle/>
        <a:p>
          <a:endParaRPr lang="en-US">
            <a:latin typeface="Algerian" panose="04020705040A02060702" pitchFamily="82" charset="0"/>
          </a:endParaRPr>
        </a:p>
      </dgm:t>
    </dgm:pt>
    <dgm:pt modelId="{E09AE485-714F-4D73-9FF3-A37164401D2E}" type="sibTrans" cxnId="{10950E57-97F8-4289-AAD7-762504B5BE15}">
      <dgm:prSet/>
      <dgm:spPr/>
      <dgm:t>
        <a:bodyPr/>
        <a:lstStyle/>
        <a:p>
          <a:endParaRPr lang="en-US">
            <a:latin typeface="Algerian" panose="04020705040A02060702" pitchFamily="82" charset="0"/>
          </a:endParaRPr>
        </a:p>
      </dgm:t>
    </dgm:pt>
    <dgm:pt modelId="{B131BA80-2DC6-457A-A913-F958EC64AAF1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anose="04020705040A02060702" pitchFamily="82" charset="0"/>
              <a:ea typeface="Verdana" panose="020B0604030504040204" pitchFamily="34" charset="0"/>
            </a:rPr>
            <a:t>Craft</a:t>
          </a:r>
        </a:p>
      </dgm:t>
    </dgm:pt>
    <dgm:pt modelId="{6C14D570-8AEB-4C13-BBEE-13C5C5C705ED}" type="parTrans" cxnId="{F89E9CBC-DFF2-406C-8E5A-957A18BC00ED}">
      <dgm:prSet/>
      <dgm:spPr/>
      <dgm:t>
        <a:bodyPr/>
        <a:lstStyle/>
        <a:p>
          <a:endParaRPr lang="en-US">
            <a:latin typeface="Algerian" panose="04020705040A02060702" pitchFamily="82" charset="0"/>
          </a:endParaRPr>
        </a:p>
      </dgm:t>
    </dgm:pt>
    <dgm:pt modelId="{B2E0B430-841D-4097-861E-F3975AB6C141}" type="sibTrans" cxnId="{F89E9CBC-DFF2-406C-8E5A-957A18BC00ED}">
      <dgm:prSet/>
      <dgm:spPr/>
      <dgm:t>
        <a:bodyPr/>
        <a:lstStyle/>
        <a:p>
          <a:endParaRPr lang="en-US">
            <a:latin typeface="Algerian" panose="04020705040A02060702" pitchFamily="82" charset="0"/>
          </a:endParaRPr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6F0513-0972-46F8-A0A4-484C2DDCDACE}" type="pres">
      <dgm:prSet presAssocID="{9496A844-5858-479D-AED1-82A2CEF63775}" presName="root" presStyleCnt="0"/>
      <dgm:spPr/>
    </dgm:pt>
    <dgm:pt modelId="{66AC1097-3D08-45BA-8503-D0323DD65718}" type="pres">
      <dgm:prSet presAssocID="{9496A844-5858-479D-AED1-82A2CEF63775}" presName="rootComposite" presStyleCnt="0"/>
      <dgm:spPr/>
    </dgm:pt>
    <dgm:pt modelId="{03E31FE5-EB29-48A3-8A1A-85006BC0908E}" type="pres">
      <dgm:prSet presAssocID="{9496A844-5858-479D-AED1-82A2CEF63775}" presName="rootText" presStyleLbl="node1" presStyleIdx="0" presStyleCnt="1" custScaleX="113894" custScaleY="97828"/>
      <dgm:spPr/>
      <dgm:t>
        <a:bodyPr/>
        <a:lstStyle/>
        <a:p>
          <a:endParaRPr lang="en-US"/>
        </a:p>
      </dgm:t>
    </dgm:pt>
    <dgm:pt modelId="{BFBDEC16-98D3-48CA-BC1B-FA44D23DA7CD}" type="pres">
      <dgm:prSet presAssocID="{9496A844-5858-479D-AED1-82A2CEF63775}" presName="rootConnector" presStyleLbl="node1" presStyleIdx="0" presStyleCnt="1"/>
      <dgm:spPr/>
      <dgm:t>
        <a:bodyPr/>
        <a:lstStyle/>
        <a:p>
          <a:endParaRPr lang="en-US"/>
        </a:p>
      </dgm:t>
    </dgm:pt>
    <dgm:pt modelId="{7D6F1563-1949-4101-8C03-F579FACB8E10}" type="pres">
      <dgm:prSet presAssocID="{9496A844-5858-479D-AED1-82A2CEF63775}" presName="childShape" presStyleCnt="0"/>
      <dgm:spPr/>
    </dgm:pt>
    <dgm:pt modelId="{5FC0BBEF-D255-4F80-90C2-EBA06B206CB1}" type="pres">
      <dgm:prSet presAssocID="{31864779-B046-4491-89C5-DE37E533473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23262B7-D5DB-49E8-941E-585D598CB2CC}" type="pres">
      <dgm:prSet presAssocID="{771AA900-541A-465F-872F-F1F209C352FF}" presName="childText" presStyleLbl="bgAcc1" presStyleIdx="0" presStyleCnt="2" custScaleX="101880" custScaleY="145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EB034-B7EE-4EF2-82A6-B4226E987ED5}" type="pres">
      <dgm:prSet presAssocID="{6C14D570-8AEB-4C13-BBEE-13C5C5C705ED}" presName="Name13" presStyleLbl="parChTrans1D2" presStyleIdx="1" presStyleCnt="2"/>
      <dgm:spPr/>
      <dgm:t>
        <a:bodyPr/>
        <a:lstStyle/>
        <a:p>
          <a:endParaRPr lang="en-US"/>
        </a:p>
      </dgm:t>
    </dgm:pt>
    <dgm:pt modelId="{C22CF9FB-A331-49CC-B770-DDC7D860346D}" type="pres">
      <dgm:prSet presAssocID="{B131BA80-2DC6-457A-A913-F958EC64AAF1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950E57-97F8-4289-AAD7-762504B5BE15}" srcId="{9496A844-5858-479D-AED1-82A2CEF63775}" destId="{771AA900-541A-465F-872F-F1F209C352FF}" srcOrd="0" destOrd="0" parTransId="{31864779-B046-4491-89C5-DE37E5334737}" sibTransId="{E09AE485-714F-4D73-9FF3-A37164401D2E}"/>
    <dgm:cxn modelId="{915B7310-9874-40DC-AB12-5E01970DB03B}" type="presOf" srcId="{6C14D570-8AEB-4C13-BBEE-13C5C5C705ED}" destId="{354EB034-B7EE-4EF2-82A6-B4226E987ED5}" srcOrd="0" destOrd="0" presId="urn:microsoft.com/office/officeart/2005/8/layout/hierarchy3#2"/>
    <dgm:cxn modelId="{22B3EDB6-A1E9-4E96-BEBA-7CC45B9E2DF1}" type="presOf" srcId="{771AA900-541A-465F-872F-F1F209C352FF}" destId="{123262B7-D5DB-49E8-941E-585D598CB2CC}" srcOrd="0" destOrd="0" presId="urn:microsoft.com/office/officeart/2005/8/layout/hierarchy3#2"/>
    <dgm:cxn modelId="{70B26F4E-974C-40C1-BBEF-6494A7DA25AA}" type="presOf" srcId="{B131BA80-2DC6-457A-A913-F958EC64AAF1}" destId="{C22CF9FB-A331-49CC-B770-DDC7D860346D}" srcOrd="0" destOrd="0" presId="urn:microsoft.com/office/officeart/2005/8/layout/hierarchy3#2"/>
    <dgm:cxn modelId="{EB1A7331-88E4-48FA-9034-EB9ED7B08701}" type="presOf" srcId="{9496A844-5858-479D-AED1-82A2CEF63775}" destId="{03E31FE5-EB29-48A3-8A1A-85006BC0908E}" srcOrd="0" destOrd="0" presId="urn:microsoft.com/office/officeart/2005/8/layout/hierarchy3#2"/>
    <dgm:cxn modelId="{E747DAC0-A8A7-42DB-99EF-31A10EC98EB5}" type="presOf" srcId="{9496A844-5858-479D-AED1-82A2CEF63775}" destId="{BFBDEC16-98D3-48CA-BC1B-FA44D23DA7CD}" srcOrd="1" destOrd="0" presId="urn:microsoft.com/office/officeart/2005/8/layout/hierarchy3#2"/>
    <dgm:cxn modelId="{1A0EEE2E-B0B9-436E-86B9-13BDBBEC7345}" type="presOf" srcId="{EE58A44A-C802-44CE-B33D-C49558286ABD}" destId="{1C99999D-0054-4355-A7D7-CFAFDAE5B3DF}" srcOrd="0" destOrd="0" presId="urn:microsoft.com/office/officeart/2005/8/layout/hierarchy3#2"/>
    <dgm:cxn modelId="{F89E9CBC-DFF2-406C-8E5A-957A18BC00ED}" srcId="{9496A844-5858-479D-AED1-82A2CEF63775}" destId="{B131BA80-2DC6-457A-A913-F958EC64AAF1}" srcOrd="1" destOrd="0" parTransId="{6C14D570-8AEB-4C13-BBEE-13C5C5C705ED}" sibTransId="{B2E0B430-841D-4097-861E-F3975AB6C141}"/>
    <dgm:cxn modelId="{89BE1AB0-0404-477F-98B4-29AFA839A3FB}" type="presOf" srcId="{31864779-B046-4491-89C5-DE37E5334737}" destId="{5FC0BBEF-D255-4F80-90C2-EBA06B206CB1}" srcOrd="0" destOrd="0" presId="urn:microsoft.com/office/officeart/2005/8/layout/hierarchy3#2"/>
    <dgm:cxn modelId="{DD0BD4C0-E886-48D8-97FE-28C1DEC2B12C}" srcId="{EE58A44A-C802-44CE-B33D-C49558286ABD}" destId="{9496A844-5858-479D-AED1-82A2CEF63775}" srcOrd="0" destOrd="0" parTransId="{0A0A2300-AE50-4A78-A862-9F7F0F198491}" sibTransId="{3C0AECBE-C906-4976-A176-0857E0DEF27E}"/>
    <dgm:cxn modelId="{722AA860-D579-4D84-82DA-809D3F94A320}" type="presParOf" srcId="{1C99999D-0054-4355-A7D7-CFAFDAE5B3DF}" destId="{A96F0513-0972-46F8-A0A4-484C2DDCDACE}" srcOrd="0" destOrd="0" presId="urn:microsoft.com/office/officeart/2005/8/layout/hierarchy3#2"/>
    <dgm:cxn modelId="{AB22F3D9-0AF3-4258-8E57-DFA7D62473D4}" type="presParOf" srcId="{A96F0513-0972-46F8-A0A4-484C2DDCDACE}" destId="{66AC1097-3D08-45BA-8503-D0323DD65718}" srcOrd="0" destOrd="0" presId="urn:microsoft.com/office/officeart/2005/8/layout/hierarchy3#2"/>
    <dgm:cxn modelId="{3E765489-4D81-47B0-9D56-DDFC0F13E2DF}" type="presParOf" srcId="{66AC1097-3D08-45BA-8503-D0323DD65718}" destId="{03E31FE5-EB29-48A3-8A1A-85006BC0908E}" srcOrd="0" destOrd="0" presId="urn:microsoft.com/office/officeart/2005/8/layout/hierarchy3#2"/>
    <dgm:cxn modelId="{8B3F6DC3-7E10-414C-83F7-5219BFA6CBC4}" type="presParOf" srcId="{66AC1097-3D08-45BA-8503-D0323DD65718}" destId="{BFBDEC16-98D3-48CA-BC1B-FA44D23DA7CD}" srcOrd="1" destOrd="0" presId="urn:microsoft.com/office/officeart/2005/8/layout/hierarchy3#2"/>
    <dgm:cxn modelId="{D2FF5D81-0357-48C0-8216-D135DA7BD51E}" type="presParOf" srcId="{A96F0513-0972-46F8-A0A4-484C2DDCDACE}" destId="{7D6F1563-1949-4101-8C03-F579FACB8E10}" srcOrd="1" destOrd="0" presId="urn:microsoft.com/office/officeart/2005/8/layout/hierarchy3#2"/>
    <dgm:cxn modelId="{920CF92F-7359-44E2-83F5-862C99F1E4B2}" type="presParOf" srcId="{7D6F1563-1949-4101-8C03-F579FACB8E10}" destId="{5FC0BBEF-D255-4F80-90C2-EBA06B206CB1}" srcOrd="0" destOrd="0" presId="urn:microsoft.com/office/officeart/2005/8/layout/hierarchy3#2"/>
    <dgm:cxn modelId="{A6A990A5-02D4-468D-B5D9-9FA29A7080B3}" type="presParOf" srcId="{7D6F1563-1949-4101-8C03-F579FACB8E10}" destId="{123262B7-D5DB-49E8-941E-585D598CB2CC}" srcOrd="1" destOrd="0" presId="urn:microsoft.com/office/officeart/2005/8/layout/hierarchy3#2"/>
    <dgm:cxn modelId="{9F33D9EE-3D6C-4FF5-9E25-C42C503DEEC3}" type="presParOf" srcId="{7D6F1563-1949-4101-8C03-F579FACB8E10}" destId="{354EB034-B7EE-4EF2-82A6-B4226E987ED5}" srcOrd="2" destOrd="0" presId="urn:microsoft.com/office/officeart/2005/8/layout/hierarchy3#2"/>
    <dgm:cxn modelId="{17C80CEB-90C4-470F-BD0B-9ECB5C66241B}" type="presParOf" srcId="{7D6F1563-1949-4101-8C03-F579FACB8E10}" destId="{C22CF9FB-A331-49CC-B770-DDC7D860346D}" srcOrd="3" destOrd="0" presId="urn:microsoft.com/office/officeart/2005/8/layout/hierarchy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D3922F-4E71-43DE-9197-0F8C949B57CE}" type="doc">
      <dgm:prSet loTypeId="urn:microsoft.com/office/officeart/2005/8/layout/hierarchy3#3" loCatId="list" qsTypeId="urn:microsoft.com/office/officeart/2005/8/quickstyle/simple1#4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14BE4DF5-D70C-4D45-BA53-DA45C22CACB2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Group A</a:t>
          </a:r>
        </a:p>
      </dgm:t>
    </dgm:pt>
    <dgm:pt modelId="{580CD2B9-10F9-439B-8528-2B30B73EF9EB}" type="parTrans" cxnId="{AFB3A5BE-4899-4D2F-8C96-1354996F9718}">
      <dgm:prSet/>
      <dgm:spPr/>
      <dgm:t>
        <a:bodyPr/>
        <a:lstStyle/>
        <a:p>
          <a:endParaRPr lang="en-US"/>
        </a:p>
      </dgm:t>
    </dgm:pt>
    <dgm:pt modelId="{AC80D0AC-B919-4E48-A9C0-2318282ADD49}" type="sibTrans" cxnId="{AFB3A5BE-4899-4D2F-8C96-1354996F9718}">
      <dgm:prSet/>
      <dgm:spPr/>
      <dgm:t>
        <a:bodyPr/>
        <a:lstStyle/>
        <a:p>
          <a:endParaRPr lang="en-US"/>
        </a:p>
      </dgm:t>
    </dgm:pt>
    <dgm:pt modelId="{7C59C5A9-DDD6-42EE-AB74-7A38FB9260B6}">
      <dgm:prSet phldrT="[Text]"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Archery</a:t>
          </a:r>
        </a:p>
      </dgm:t>
    </dgm:pt>
    <dgm:pt modelId="{CD91005E-17C3-440E-9C3B-5159E053FA2D}" type="parTrans" cxnId="{C3D886D0-8CEB-424F-B98E-72E182E71117}">
      <dgm:prSet/>
      <dgm:spPr/>
      <dgm:t>
        <a:bodyPr/>
        <a:lstStyle/>
        <a:p>
          <a:endParaRPr lang="en-US" b="1"/>
        </a:p>
      </dgm:t>
    </dgm:pt>
    <dgm:pt modelId="{B86DC33C-994E-4E62-8456-E61E3E8B1BA6}" type="sibTrans" cxnId="{C3D886D0-8CEB-424F-B98E-72E182E71117}">
      <dgm:prSet/>
      <dgm:spPr/>
      <dgm:t>
        <a:bodyPr/>
        <a:lstStyle/>
        <a:p>
          <a:endParaRPr lang="en-US"/>
        </a:p>
      </dgm:t>
    </dgm:pt>
    <dgm:pt modelId="{C7819D81-AF04-4BD0-AABC-8A74E51EB3E5}">
      <dgm:prSet phldrT="[Text]"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Yoga</a:t>
          </a:r>
        </a:p>
      </dgm:t>
    </dgm:pt>
    <dgm:pt modelId="{AD457644-1029-4D2C-B7BA-A40C91729C12}" type="parTrans" cxnId="{F3F8E5C8-7733-4BBD-9CFC-E84074DCC34F}">
      <dgm:prSet/>
      <dgm:spPr/>
      <dgm:t>
        <a:bodyPr/>
        <a:lstStyle/>
        <a:p>
          <a:endParaRPr lang="en-US" b="1"/>
        </a:p>
      </dgm:t>
    </dgm:pt>
    <dgm:pt modelId="{0A50724A-86AF-43AA-87D1-7AF9C487314B}" type="sibTrans" cxnId="{F3F8E5C8-7733-4BBD-9CFC-E84074DCC34F}">
      <dgm:prSet/>
      <dgm:spPr/>
      <dgm:t>
        <a:bodyPr/>
        <a:lstStyle/>
        <a:p>
          <a:endParaRPr lang="en-US"/>
        </a:p>
      </dgm:t>
    </dgm:pt>
    <dgm:pt modelId="{9EEF0CE3-75C7-4F76-95C0-1B9987CAAA20}">
      <dgm:prSet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Skating</a:t>
          </a:r>
        </a:p>
      </dgm:t>
    </dgm:pt>
    <dgm:pt modelId="{4554B60E-C3B9-4EB1-9398-01021379764F}" type="parTrans" cxnId="{DDD3A880-2C47-4004-B046-AED8D14271E6}">
      <dgm:prSet/>
      <dgm:spPr/>
      <dgm:t>
        <a:bodyPr/>
        <a:lstStyle/>
        <a:p>
          <a:endParaRPr lang="en-US" b="1"/>
        </a:p>
      </dgm:t>
    </dgm:pt>
    <dgm:pt modelId="{AD47C39D-5E59-452C-A235-4C10066377B1}" type="sibTrans" cxnId="{DDD3A880-2C47-4004-B046-AED8D14271E6}">
      <dgm:prSet/>
      <dgm:spPr/>
      <dgm:t>
        <a:bodyPr/>
        <a:lstStyle/>
        <a:p>
          <a:endParaRPr lang="en-US"/>
        </a:p>
      </dgm:t>
    </dgm:pt>
    <dgm:pt modelId="{E2597ABB-324F-4690-A444-A26139B3CB59}">
      <dgm:prSet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anose="020B0604030504040204" pitchFamily="34" charset="0"/>
              <a:ea typeface="Verdana" panose="020B0604030504040204" pitchFamily="34" charset="0"/>
            </a:rPr>
            <a:t>Karate</a:t>
          </a:r>
        </a:p>
      </dgm:t>
    </dgm:pt>
    <dgm:pt modelId="{C0DE8B6B-DC97-4790-AC59-B31275B70077}" type="parTrans" cxnId="{FBFB2F85-F394-4CCA-84DD-2669C3CC714A}">
      <dgm:prSet/>
      <dgm:spPr/>
      <dgm:t>
        <a:bodyPr/>
        <a:lstStyle/>
        <a:p>
          <a:endParaRPr lang="en-US"/>
        </a:p>
      </dgm:t>
    </dgm:pt>
    <dgm:pt modelId="{8C0F54E2-F646-4499-9E95-C0DF982F3CCF}" type="sibTrans" cxnId="{FBFB2F85-F394-4CCA-84DD-2669C3CC714A}">
      <dgm:prSet/>
      <dgm:spPr/>
      <dgm:t>
        <a:bodyPr/>
        <a:lstStyle/>
        <a:p>
          <a:endParaRPr lang="en-US"/>
        </a:p>
      </dgm:t>
    </dgm:pt>
    <dgm:pt modelId="{7112E54E-9403-4820-A7C6-EEBF4E115520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Group B</a:t>
          </a:r>
        </a:p>
      </dgm:t>
    </dgm:pt>
    <dgm:pt modelId="{ACC8DBC1-82E7-41F7-BF76-1D5517F71098}" type="parTrans" cxnId="{DC0652EA-17D0-4944-BEFF-03BF49CCEED5}">
      <dgm:prSet/>
      <dgm:spPr/>
      <dgm:t>
        <a:bodyPr/>
        <a:lstStyle/>
        <a:p>
          <a:endParaRPr lang="en-US"/>
        </a:p>
      </dgm:t>
    </dgm:pt>
    <dgm:pt modelId="{217BCB0F-A8BF-40B3-917C-205D391532E9}" type="sibTrans" cxnId="{DC0652EA-17D0-4944-BEFF-03BF49CCEED5}">
      <dgm:prSet/>
      <dgm:spPr/>
      <dgm:t>
        <a:bodyPr/>
        <a:lstStyle/>
        <a:p>
          <a:endParaRPr lang="en-US"/>
        </a:p>
      </dgm:t>
    </dgm:pt>
    <dgm:pt modelId="{2D77E352-A5F4-4243-BA01-241CA25A222E}">
      <dgm:prSet phldrT="[Text]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Football</a:t>
          </a:r>
        </a:p>
      </dgm:t>
    </dgm:pt>
    <dgm:pt modelId="{E7A04EB4-7E2F-4B86-B913-CA8BDBE4DFF0}" type="parTrans" cxnId="{863B456C-E460-49C7-AF00-CE2D9F0234DF}">
      <dgm:prSet/>
      <dgm:spPr/>
      <dgm:t>
        <a:bodyPr/>
        <a:lstStyle/>
        <a:p>
          <a:endParaRPr lang="en-US"/>
        </a:p>
      </dgm:t>
    </dgm:pt>
    <dgm:pt modelId="{3FA7A33A-5AA8-4031-BA47-2CF472DBFE08}" type="sibTrans" cxnId="{863B456C-E460-49C7-AF00-CE2D9F0234DF}">
      <dgm:prSet/>
      <dgm:spPr/>
      <dgm:t>
        <a:bodyPr/>
        <a:lstStyle/>
        <a:p>
          <a:endParaRPr lang="en-US"/>
        </a:p>
      </dgm:t>
    </dgm:pt>
    <dgm:pt modelId="{E776DE7D-E2BE-477A-9E78-01206CC81B5F}">
      <dgm:prSet phldrT="[Text]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Volleyball</a:t>
          </a:r>
        </a:p>
      </dgm:t>
    </dgm:pt>
    <dgm:pt modelId="{D37868FB-18A3-4196-91F0-E753572918D2}" type="parTrans" cxnId="{EF39DBC3-0FC0-4C71-8544-38C88B942628}">
      <dgm:prSet/>
      <dgm:spPr/>
      <dgm:t>
        <a:bodyPr/>
        <a:lstStyle/>
        <a:p>
          <a:endParaRPr lang="en-US"/>
        </a:p>
      </dgm:t>
    </dgm:pt>
    <dgm:pt modelId="{7BFE8823-FA58-470D-818A-FFD4692B6EF3}" type="sibTrans" cxnId="{EF39DBC3-0FC0-4C71-8544-38C88B942628}">
      <dgm:prSet/>
      <dgm:spPr/>
      <dgm:t>
        <a:bodyPr/>
        <a:lstStyle/>
        <a:p>
          <a:endParaRPr lang="en-US"/>
        </a:p>
      </dgm:t>
    </dgm:pt>
    <dgm:pt modelId="{891E743D-E020-433F-9DCB-EE15319F18D9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Basketball</a:t>
          </a:r>
        </a:p>
      </dgm:t>
    </dgm:pt>
    <dgm:pt modelId="{4F427D3B-0AE5-4DD9-AA8A-8A6F804B3403}" type="parTrans" cxnId="{09110013-4CC2-440C-BE23-7543EB88686E}">
      <dgm:prSet/>
      <dgm:spPr/>
      <dgm:t>
        <a:bodyPr/>
        <a:lstStyle/>
        <a:p>
          <a:endParaRPr lang="en-US"/>
        </a:p>
      </dgm:t>
    </dgm:pt>
    <dgm:pt modelId="{774775D8-36FE-4F35-8E99-56F71DA94B39}" type="sibTrans" cxnId="{09110013-4CC2-440C-BE23-7543EB88686E}">
      <dgm:prSet/>
      <dgm:spPr/>
      <dgm:t>
        <a:bodyPr/>
        <a:lstStyle/>
        <a:p>
          <a:endParaRPr lang="en-US"/>
        </a:p>
      </dgm:t>
    </dgm:pt>
    <dgm:pt modelId="{B75C8AC0-AC01-4EE1-BCD3-46FCEFEDEB77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Cricket</a:t>
          </a:r>
        </a:p>
      </dgm:t>
    </dgm:pt>
    <dgm:pt modelId="{70CD6D59-4472-43CF-AFF4-C6B21F32953D}" type="parTrans" cxnId="{955435DA-39B7-4BCD-BF6C-A22CA346C966}">
      <dgm:prSet/>
      <dgm:spPr/>
      <dgm:t>
        <a:bodyPr/>
        <a:lstStyle/>
        <a:p>
          <a:endParaRPr lang="en-US"/>
        </a:p>
      </dgm:t>
    </dgm:pt>
    <dgm:pt modelId="{1483D6AB-0266-4551-B22A-E7A5575BE5DF}" type="sibTrans" cxnId="{955435DA-39B7-4BCD-BF6C-A22CA346C966}">
      <dgm:prSet/>
      <dgm:spPr/>
      <dgm:t>
        <a:bodyPr/>
        <a:lstStyle/>
        <a:p>
          <a:endParaRPr lang="en-US"/>
        </a:p>
      </dgm:t>
    </dgm:pt>
    <dgm:pt modelId="{89B8A5EC-5B32-4AE0-A36C-5526DE39D119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Kho </a:t>
          </a:r>
          <a:r>
            <a:rPr lang="en-US" b="1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Kho</a:t>
          </a:r>
          <a:endParaRPr lang="en-US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6E30602-0326-42BB-9CC5-1D540EC92A12}" type="parTrans" cxnId="{CED03C63-4D35-45DA-B8A0-0298786D01A9}">
      <dgm:prSet/>
      <dgm:spPr/>
      <dgm:t>
        <a:bodyPr/>
        <a:lstStyle/>
        <a:p>
          <a:endParaRPr lang="en-US"/>
        </a:p>
      </dgm:t>
    </dgm:pt>
    <dgm:pt modelId="{D6EFDE94-A003-48A8-9640-3A9446F3212E}" type="sibTrans" cxnId="{CED03C63-4D35-45DA-B8A0-0298786D01A9}">
      <dgm:prSet/>
      <dgm:spPr/>
      <dgm:t>
        <a:bodyPr/>
        <a:lstStyle/>
        <a:p>
          <a:endParaRPr lang="en-US"/>
        </a:p>
      </dgm:t>
    </dgm:pt>
    <dgm:pt modelId="{A6DC626D-39C2-4B59-A48A-4DB7A2AD0F7B}">
      <dgm:prSet/>
      <dgm:spPr>
        <a:solidFill>
          <a:srgbClr val="92D050">
            <a:alpha val="90000"/>
          </a:srgb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Badminton</a:t>
          </a:r>
        </a:p>
      </dgm:t>
    </dgm:pt>
    <dgm:pt modelId="{C14DF61E-77C8-4C48-9906-6CDF74D02774}" type="parTrans" cxnId="{BB7887C5-A50F-407D-85BC-F3E986ECA692}">
      <dgm:prSet/>
      <dgm:spPr/>
      <dgm:t>
        <a:bodyPr/>
        <a:lstStyle/>
        <a:p>
          <a:endParaRPr lang="en-US"/>
        </a:p>
      </dgm:t>
    </dgm:pt>
    <dgm:pt modelId="{9738559D-B55E-44E5-99C4-966CBFCA1D95}" type="sibTrans" cxnId="{BB7887C5-A50F-407D-85BC-F3E986ECA692}">
      <dgm:prSet/>
      <dgm:spPr/>
      <dgm:t>
        <a:bodyPr/>
        <a:lstStyle/>
        <a:p>
          <a:endParaRPr lang="en-US"/>
        </a:p>
      </dgm:t>
    </dgm:pt>
    <dgm:pt modelId="{BE4E51C8-9325-4864-AC89-6B6AFF0EF9B1}" type="pres">
      <dgm:prSet presAssocID="{47D3922F-4E71-43DE-9197-0F8C949B57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D70D2A-F0C5-4B14-8987-9D707CD85C08}" type="pres">
      <dgm:prSet presAssocID="{14BE4DF5-D70C-4D45-BA53-DA45C22CACB2}" presName="root" presStyleCnt="0"/>
      <dgm:spPr/>
    </dgm:pt>
    <dgm:pt modelId="{05153546-F579-4D03-B45F-044244A32AF0}" type="pres">
      <dgm:prSet presAssocID="{14BE4DF5-D70C-4D45-BA53-DA45C22CACB2}" presName="rootComposite" presStyleCnt="0"/>
      <dgm:spPr/>
      <dgm:t>
        <a:bodyPr/>
        <a:lstStyle/>
        <a:p>
          <a:endParaRPr lang="en-US"/>
        </a:p>
      </dgm:t>
    </dgm:pt>
    <dgm:pt modelId="{749F2EBB-8F24-4C1D-BD0F-8C7049B17C24}" type="pres">
      <dgm:prSet presAssocID="{14BE4DF5-D70C-4D45-BA53-DA45C22CACB2}" presName="rootText" presStyleLbl="node1" presStyleIdx="0" presStyleCnt="2" custScaleX="117981" custScaleY="106363" custLinFactNeighborX="-24931" custLinFactNeighborY="8466"/>
      <dgm:spPr/>
      <dgm:t>
        <a:bodyPr/>
        <a:lstStyle/>
        <a:p>
          <a:endParaRPr lang="en-US"/>
        </a:p>
      </dgm:t>
    </dgm:pt>
    <dgm:pt modelId="{B85C38B8-5C71-4CD8-AA00-A9C0F0732DE6}" type="pres">
      <dgm:prSet presAssocID="{14BE4DF5-D70C-4D45-BA53-DA45C22CACB2}" presName="rootConnector" presStyleLbl="node1" presStyleIdx="0" presStyleCnt="2"/>
      <dgm:spPr/>
      <dgm:t>
        <a:bodyPr/>
        <a:lstStyle/>
        <a:p>
          <a:endParaRPr lang="en-US"/>
        </a:p>
      </dgm:t>
    </dgm:pt>
    <dgm:pt modelId="{C6F8CD40-29B1-47C2-831D-CA4B36842D14}" type="pres">
      <dgm:prSet presAssocID="{14BE4DF5-D70C-4D45-BA53-DA45C22CACB2}" presName="childShape" presStyleCnt="0"/>
      <dgm:spPr/>
    </dgm:pt>
    <dgm:pt modelId="{28723E13-CC48-48B3-A7B9-9A3CF50C52EA}" type="pres">
      <dgm:prSet presAssocID="{CD91005E-17C3-440E-9C3B-5159E053FA2D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ED63F541-C2FC-41E4-8F92-5A4133AE5747}" type="pres">
      <dgm:prSet presAssocID="{7C59C5A9-DDD6-42EE-AB74-7A38FB9260B6}" presName="childText" presStyleLbl="bgAcc1" presStyleIdx="0" presStyleCnt="10" custScaleX="148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09A26-BD96-4A3E-BFE5-A82773860140}" type="pres">
      <dgm:prSet presAssocID="{AD457644-1029-4D2C-B7BA-A40C91729C12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EFA4680C-9D38-4FFF-BA67-B3AE43AE3531}" type="pres">
      <dgm:prSet presAssocID="{C7819D81-AF04-4BD0-AABC-8A74E51EB3E5}" presName="childText" presStyleLbl="bgAcc1" presStyleIdx="1" presStyleCnt="10" custScaleX="154211" custScaleY="95037" custLinFactNeighborX="-4840" custLinFactNeighborY="1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90DC5-2341-46C1-9DDA-32B0F7DFDC3A}" type="pres">
      <dgm:prSet presAssocID="{4554B60E-C3B9-4EB1-9398-01021379764F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FAB4E6AF-1628-43C0-95AC-D1F09738AA65}" type="pres">
      <dgm:prSet presAssocID="{9EEF0CE3-75C7-4F76-95C0-1B9987CAAA20}" presName="childText" presStyleLbl="bgAcc1" presStyleIdx="2" presStyleCnt="10" custScaleX="153312" custScaleY="90576" custLinFactNeighborX="8606" custLinFactNeighborY="3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2FDD3-0AB2-4F90-87A7-8AE19497A3F5}" type="pres">
      <dgm:prSet presAssocID="{C0DE8B6B-DC97-4790-AC59-B31275B70077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D651E35D-72E6-418B-9DDC-7A4BA7298D8D}" type="pres">
      <dgm:prSet presAssocID="{E2597ABB-324F-4690-A444-A26139B3CB59}" presName="childText" presStyleLbl="bgAcc1" presStyleIdx="3" presStyleCnt="10" custScaleX="170404" custLinFactNeighborX="1801" custLinFactNeighborY="-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414A2-265F-4839-A055-2B5A50BED212}" type="pres">
      <dgm:prSet presAssocID="{7112E54E-9403-4820-A7C6-EEBF4E115520}" presName="root" presStyleCnt="0"/>
      <dgm:spPr/>
    </dgm:pt>
    <dgm:pt modelId="{62996A83-7CED-41A2-BE07-AE11EFBF0AD5}" type="pres">
      <dgm:prSet presAssocID="{7112E54E-9403-4820-A7C6-EEBF4E115520}" presName="rootComposite" presStyleCnt="0"/>
      <dgm:spPr/>
      <dgm:t>
        <a:bodyPr/>
        <a:lstStyle/>
        <a:p>
          <a:endParaRPr lang="en-US"/>
        </a:p>
      </dgm:t>
    </dgm:pt>
    <dgm:pt modelId="{2F216189-54B4-4000-91C3-92982C6AA26E}" type="pres">
      <dgm:prSet presAssocID="{7112E54E-9403-4820-A7C6-EEBF4E115520}" presName="rootText" presStyleLbl="node1" presStyleIdx="1" presStyleCnt="2" custScaleX="117981" custScaleY="106363" custLinFactNeighborX="36416" custLinFactNeighborY="8466"/>
      <dgm:spPr/>
      <dgm:t>
        <a:bodyPr/>
        <a:lstStyle/>
        <a:p>
          <a:endParaRPr lang="en-US"/>
        </a:p>
      </dgm:t>
    </dgm:pt>
    <dgm:pt modelId="{EC703199-E083-4C6C-9E6E-1C5203E53F6F}" type="pres">
      <dgm:prSet presAssocID="{7112E54E-9403-4820-A7C6-EEBF4E115520}" presName="rootConnector" presStyleLbl="node1" presStyleIdx="1" presStyleCnt="2"/>
      <dgm:spPr/>
      <dgm:t>
        <a:bodyPr/>
        <a:lstStyle/>
        <a:p>
          <a:endParaRPr lang="en-US"/>
        </a:p>
      </dgm:t>
    </dgm:pt>
    <dgm:pt modelId="{4BBBE1D2-48C7-45A0-8C17-AB8EE725AC18}" type="pres">
      <dgm:prSet presAssocID="{7112E54E-9403-4820-A7C6-EEBF4E115520}" presName="childShape" presStyleCnt="0"/>
      <dgm:spPr/>
    </dgm:pt>
    <dgm:pt modelId="{6772A5CD-EB1A-49C2-9DE6-1807EA91A369}" type="pres">
      <dgm:prSet presAssocID="{E7A04EB4-7E2F-4B86-B913-CA8BDBE4DFF0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6CFAC1A8-FDE7-414E-B52D-5B445CD2016B}" type="pres">
      <dgm:prSet presAssocID="{2D77E352-A5F4-4243-BA01-241CA25A222E}" presName="childText" presStyleLbl="bgAcc1" presStyleIdx="4" presStyleCnt="10" custScaleX="148291" custLinFactNeighborX="7668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DF1B1-FA05-49A6-9C7D-E954C31605E6}" type="pres">
      <dgm:prSet presAssocID="{D37868FB-18A3-4196-91F0-E753572918D2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3333A275-7FD7-4F8C-975A-4874A8F99CE4}" type="pres">
      <dgm:prSet presAssocID="{E776DE7D-E2BE-477A-9E78-01206CC81B5F}" presName="childText" presStyleLbl="bgAcc1" presStyleIdx="5" presStyleCnt="10" custScaleX="154211" custScaleY="95037" custLinFactNeighborX="71844" custLinFactNeighborY="1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060B0-5D39-4E9B-85DE-9B651EE86B05}" type="pres">
      <dgm:prSet presAssocID="{4F427D3B-0AE5-4DD9-AA8A-8A6F804B3403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26384B02-09EB-4F4F-8519-8387DB4C940B}" type="pres">
      <dgm:prSet presAssocID="{891E743D-E020-433F-9DCB-EE15319F18D9}" presName="childText" presStyleLbl="bgAcc1" presStyleIdx="6" presStyleCnt="10" custScaleX="169319" custScaleY="90576" custLinFactNeighborX="74663" custLinFactNeighborY="2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8B33A-5B45-4264-A1B5-0E70BA2890A5}" type="pres">
      <dgm:prSet presAssocID="{70CD6D59-4472-43CF-AFF4-C6B21F32953D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473CD06C-88BF-4F16-B3D1-802B29802995}" type="pres">
      <dgm:prSet presAssocID="{B75C8AC0-AC01-4EE1-BCD3-46FCEFEDEB77}" presName="childText" presStyleLbl="bgAcc1" presStyleIdx="7" presStyleCnt="10" custScaleX="151545" custScaleY="87364" custLinFactNeighborX="7668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69638-03DE-49F2-A7A5-CE74AC462C1D}" type="pres">
      <dgm:prSet presAssocID="{36E30602-0326-42BB-9CC5-1D540EC92A12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DBC8C002-F081-4193-8F78-8DEEFCDDFA65}" type="pres">
      <dgm:prSet presAssocID="{89B8A5EC-5B32-4AE0-A36C-5526DE39D119}" presName="childText" presStyleLbl="bgAcc1" presStyleIdx="8" presStyleCnt="10" custScaleX="150043" custLinFactNeighborX="7668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3490E-716B-4664-BD88-DC733F7E6133}" type="pres">
      <dgm:prSet presAssocID="{C14DF61E-77C8-4C48-9906-6CDF74D02774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CA8DABAD-FEAA-423B-B785-C8755D11F05D}" type="pres">
      <dgm:prSet presAssocID="{A6DC626D-39C2-4B59-A48A-4DB7A2AD0F7B}" presName="childText" presStyleLbl="bgAcc1" presStyleIdx="9" presStyleCnt="10" custScaleX="155762" custLinFactNeighborX="76583" custLinFactNeighborY="3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0652EA-17D0-4944-BEFF-03BF49CCEED5}" srcId="{47D3922F-4E71-43DE-9197-0F8C949B57CE}" destId="{7112E54E-9403-4820-A7C6-EEBF4E115520}" srcOrd="1" destOrd="0" parTransId="{ACC8DBC1-82E7-41F7-BF76-1D5517F71098}" sibTransId="{217BCB0F-A8BF-40B3-917C-205D391532E9}"/>
    <dgm:cxn modelId="{09110013-4CC2-440C-BE23-7543EB88686E}" srcId="{7112E54E-9403-4820-A7C6-EEBF4E115520}" destId="{891E743D-E020-433F-9DCB-EE15319F18D9}" srcOrd="2" destOrd="0" parTransId="{4F427D3B-0AE5-4DD9-AA8A-8A6F804B3403}" sibTransId="{774775D8-36FE-4F35-8E99-56F71DA94B39}"/>
    <dgm:cxn modelId="{F57CCBBE-3B7D-4F1C-AF24-603183F77BA0}" type="presOf" srcId="{70CD6D59-4472-43CF-AFF4-C6B21F32953D}" destId="{6098B33A-5B45-4264-A1B5-0E70BA2890A5}" srcOrd="0" destOrd="0" presId="urn:microsoft.com/office/officeart/2005/8/layout/hierarchy3#3"/>
    <dgm:cxn modelId="{FCCC19FC-094F-4A69-AE3B-7CA33344A324}" type="presOf" srcId="{2D77E352-A5F4-4243-BA01-241CA25A222E}" destId="{6CFAC1A8-FDE7-414E-B52D-5B445CD2016B}" srcOrd="0" destOrd="0" presId="urn:microsoft.com/office/officeart/2005/8/layout/hierarchy3#3"/>
    <dgm:cxn modelId="{EF39DBC3-0FC0-4C71-8544-38C88B942628}" srcId="{7112E54E-9403-4820-A7C6-EEBF4E115520}" destId="{E776DE7D-E2BE-477A-9E78-01206CC81B5F}" srcOrd="1" destOrd="0" parTransId="{D37868FB-18A3-4196-91F0-E753572918D2}" sibTransId="{7BFE8823-FA58-470D-818A-FFD4692B6EF3}"/>
    <dgm:cxn modelId="{03FE1BEC-5F56-4EDD-9235-7EBF9492A58D}" type="presOf" srcId="{14BE4DF5-D70C-4D45-BA53-DA45C22CACB2}" destId="{749F2EBB-8F24-4C1D-BD0F-8C7049B17C24}" srcOrd="1" destOrd="0" presId="urn:microsoft.com/office/officeart/2005/8/layout/hierarchy3#3"/>
    <dgm:cxn modelId="{1C543C62-CECE-427C-B40D-FA048370AC35}" type="presOf" srcId="{A6DC626D-39C2-4B59-A48A-4DB7A2AD0F7B}" destId="{CA8DABAD-FEAA-423B-B785-C8755D11F05D}" srcOrd="0" destOrd="0" presId="urn:microsoft.com/office/officeart/2005/8/layout/hierarchy3#3"/>
    <dgm:cxn modelId="{36B34FCE-CE00-4E26-97FD-C62C4C6ED2DA}" type="presOf" srcId="{9EEF0CE3-75C7-4F76-95C0-1B9987CAAA20}" destId="{FAB4E6AF-1628-43C0-95AC-D1F09738AA65}" srcOrd="0" destOrd="0" presId="urn:microsoft.com/office/officeart/2005/8/layout/hierarchy3#3"/>
    <dgm:cxn modelId="{C3879616-93C2-4150-B782-8D5D10971C24}" type="presOf" srcId="{D37868FB-18A3-4196-91F0-E753572918D2}" destId="{757DF1B1-FA05-49A6-9C7D-E954C31605E6}" srcOrd="0" destOrd="0" presId="urn:microsoft.com/office/officeart/2005/8/layout/hierarchy3#3"/>
    <dgm:cxn modelId="{FBFB2F85-F394-4CCA-84DD-2669C3CC714A}" srcId="{14BE4DF5-D70C-4D45-BA53-DA45C22CACB2}" destId="{E2597ABB-324F-4690-A444-A26139B3CB59}" srcOrd="3" destOrd="0" parTransId="{C0DE8B6B-DC97-4790-AC59-B31275B70077}" sibTransId="{8C0F54E2-F646-4499-9E95-C0DF982F3CCF}"/>
    <dgm:cxn modelId="{4843AB4F-1112-4DBB-BED4-8ABB4A897A85}" type="presOf" srcId="{7C59C5A9-DDD6-42EE-AB74-7A38FB9260B6}" destId="{ED63F541-C2FC-41E4-8F92-5A4133AE5747}" srcOrd="0" destOrd="0" presId="urn:microsoft.com/office/officeart/2005/8/layout/hierarchy3#3"/>
    <dgm:cxn modelId="{AFB3A5BE-4899-4D2F-8C96-1354996F9718}" srcId="{47D3922F-4E71-43DE-9197-0F8C949B57CE}" destId="{14BE4DF5-D70C-4D45-BA53-DA45C22CACB2}" srcOrd="0" destOrd="0" parTransId="{580CD2B9-10F9-439B-8528-2B30B73EF9EB}" sibTransId="{AC80D0AC-B919-4E48-A9C0-2318282ADD49}"/>
    <dgm:cxn modelId="{60962E2D-3B8C-4651-8343-C25E7BF1A60B}" type="presOf" srcId="{7112E54E-9403-4820-A7C6-EEBF4E115520}" destId="{62996A83-7CED-41A2-BE07-AE11EFBF0AD5}" srcOrd="0" destOrd="0" presId="urn:microsoft.com/office/officeart/2005/8/layout/hierarchy3#3"/>
    <dgm:cxn modelId="{9CF67A9B-EC06-4122-9833-D5253DC72A7E}" type="presOf" srcId="{AD457644-1029-4D2C-B7BA-A40C91729C12}" destId="{C6909A26-BD96-4A3E-BFE5-A82773860140}" srcOrd="0" destOrd="0" presId="urn:microsoft.com/office/officeart/2005/8/layout/hierarchy3#3"/>
    <dgm:cxn modelId="{81E2E2A4-E283-45A3-8DB8-9D2EC349B57E}" type="presOf" srcId="{7112E54E-9403-4820-A7C6-EEBF4E115520}" destId="{2F216189-54B4-4000-91C3-92982C6AA26E}" srcOrd="1" destOrd="0" presId="urn:microsoft.com/office/officeart/2005/8/layout/hierarchy3#3"/>
    <dgm:cxn modelId="{411D1887-E333-4570-834D-8BE15E2CFEC4}" type="presOf" srcId="{C14DF61E-77C8-4C48-9906-6CDF74D02774}" destId="{9B23490E-716B-4664-BD88-DC733F7E6133}" srcOrd="0" destOrd="0" presId="urn:microsoft.com/office/officeart/2005/8/layout/hierarchy3#3"/>
    <dgm:cxn modelId="{CDF2F472-B3CE-44B6-95CF-8AA6FE1BDD8D}" type="presOf" srcId="{891E743D-E020-433F-9DCB-EE15319F18D9}" destId="{26384B02-09EB-4F4F-8519-8387DB4C940B}" srcOrd="0" destOrd="0" presId="urn:microsoft.com/office/officeart/2005/8/layout/hierarchy3#3"/>
    <dgm:cxn modelId="{8EC62E0F-B129-43B0-B070-9EC624DC2A6A}" type="presOf" srcId="{C0DE8B6B-DC97-4790-AC59-B31275B70077}" destId="{D982FDD3-0AB2-4F90-87A7-8AE19497A3F5}" srcOrd="0" destOrd="0" presId="urn:microsoft.com/office/officeart/2005/8/layout/hierarchy3#3"/>
    <dgm:cxn modelId="{5D97F22F-8090-485B-824C-E033855F2C18}" type="presOf" srcId="{CD91005E-17C3-440E-9C3B-5159E053FA2D}" destId="{28723E13-CC48-48B3-A7B9-9A3CF50C52EA}" srcOrd="0" destOrd="0" presId="urn:microsoft.com/office/officeart/2005/8/layout/hierarchy3#3"/>
    <dgm:cxn modelId="{D0D256E8-A982-4A8F-AB5A-551E89D7CE2B}" type="presOf" srcId="{89B8A5EC-5B32-4AE0-A36C-5526DE39D119}" destId="{DBC8C002-F081-4193-8F78-8DEEFCDDFA65}" srcOrd="0" destOrd="0" presId="urn:microsoft.com/office/officeart/2005/8/layout/hierarchy3#3"/>
    <dgm:cxn modelId="{DDD3A880-2C47-4004-B046-AED8D14271E6}" srcId="{14BE4DF5-D70C-4D45-BA53-DA45C22CACB2}" destId="{9EEF0CE3-75C7-4F76-95C0-1B9987CAAA20}" srcOrd="2" destOrd="0" parTransId="{4554B60E-C3B9-4EB1-9398-01021379764F}" sibTransId="{AD47C39D-5E59-452C-A235-4C10066377B1}"/>
    <dgm:cxn modelId="{C2853E64-E940-49B4-BF5C-FF1A1439A0B6}" type="presOf" srcId="{C7819D81-AF04-4BD0-AABC-8A74E51EB3E5}" destId="{EFA4680C-9D38-4FFF-BA67-B3AE43AE3531}" srcOrd="0" destOrd="0" presId="urn:microsoft.com/office/officeart/2005/8/layout/hierarchy3#3"/>
    <dgm:cxn modelId="{DF405899-0139-46A2-9578-B89E188FB8D3}" type="presOf" srcId="{4F427D3B-0AE5-4DD9-AA8A-8A6F804B3403}" destId="{C6A060B0-5D39-4E9B-85DE-9B651EE86B05}" srcOrd="0" destOrd="0" presId="urn:microsoft.com/office/officeart/2005/8/layout/hierarchy3#3"/>
    <dgm:cxn modelId="{6EDBF4A6-ABB5-4410-BE73-CE9A210E59C8}" type="presOf" srcId="{14BE4DF5-D70C-4D45-BA53-DA45C22CACB2}" destId="{B85C38B8-5C71-4CD8-AA00-A9C0F0732DE6}" srcOrd="2" destOrd="0" presId="urn:microsoft.com/office/officeart/2005/8/layout/hierarchy3#3"/>
    <dgm:cxn modelId="{CED03C63-4D35-45DA-B8A0-0298786D01A9}" srcId="{7112E54E-9403-4820-A7C6-EEBF4E115520}" destId="{89B8A5EC-5B32-4AE0-A36C-5526DE39D119}" srcOrd="4" destOrd="0" parTransId="{36E30602-0326-42BB-9CC5-1D540EC92A12}" sibTransId="{D6EFDE94-A003-48A8-9640-3A9446F3212E}"/>
    <dgm:cxn modelId="{C3D886D0-8CEB-424F-B98E-72E182E71117}" srcId="{14BE4DF5-D70C-4D45-BA53-DA45C22CACB2}" destId="{7C59C5A9-DDD6-42EE-AB74-7A38FB9260B6}" srcOrd="0" destOrd="0" parTransId="{CD91005E-17C3-440E-9C3B-5159E053FA2D}" sibTransId="{B86DC33C-994E-4E62-8456-E61E3E8B1BA6}"/>
    <dgm:cxn modelId="{62DFE561-1739-4EBA-8626-25547B099253}" type="presOf" srcId="{4554B60E-C3B9-4EB1-9398-01021379764F}" destId="{EE290DC5-2341-46C1-9DDA-32B0F7DFDC3A}" srcOrd="0" destOrd="0" presId="urn:microsoft.com/office/officeart/2005/8/layout/hierarchy3#3"/>
    <dgm:cxn modelId="{6B12689A-140F-4605-BF14-5F115B86637C}" type="presOf" srcId="{E2597ABB-324F-4690-A444-A26139B3CB59}" destId="{D651E35D-72E6-418B-9DDC-7A4BA7298D8D}" srcOrd="0" destOrd="0" presId="urn:microsoft.com/office/officeart/2005/8/layout/hierarchy3#3"/>
    <dgm:cxn modelId="{0A471592-9552-4BDA-A002-8CD5747EFCA7}" type="presOf" srcId="{E7A04EB4-7E2F-4B86-B913-CA8BDBE4DFF0}" destId="{6772A5CD-EB1A-49C2-9DE6-1807EA91A369}" srcOrd="0" destOrd="0" presId="urn:microsoft.com/office/officeart/2005/8/layout/hierarchy3#3"/>
    <dgm:cxn modelId="{F3F8E5C8-7733-4BBD-9CFC-E84074DCC34F}" srcId="{14BE4DF5-D70C-4D45-BA53-DA45C22CACB2}" destId="{C7819D81-AF04-4BD0-AABC-8A74E51EB3E5}" srcOrd="1" destOrd="0" parTransId="{AD457644-1029-4D2C-B7BA-A40C91729C12}" sibTransId="{0A50724A-86AF-43AA-87D1-7AF9C487314B}"/>
    <dgm:cxn modelId="{BB7887C5-A50F-407D-85BC-F3E986ECA692}" srcId="{7112E54E-9403-4820-A7C6-EEBF4E115520}" destId="{A6DC626D-39C2-4B59-A48A-4DB7A2AD0F7B}" srcOrd="5" destOrd="0" parTransId="{C14DF61E-77C8-4C48-9906-6CDF74D02774}" sibTransId="{9738559D-B55E-44E5-99C4-966CBFCA1D95}"/>
    <dgm:cxn modelId="{20E31F40-2B6C-4D1B-8995-EAF2928F3D90}" type="presOf" srcId="{B75C8AC0-AC01-4EE1-BCD3-46FCEFEDEB77}" destId="{473CD06C-88BF-4F16-B3D1-802B29802995}" srcOrd="0" destOrd="0" presId="urn:microsoft.com/office/officeart/2005/8/layout/hierarchy3#3"/>
    <dgm:cxn modelId="{95D45813-589B-43A8-8983-4FC2B65ADAF8}" type="presOf" srcId="{7112E54E-9403-4820-A7C6-EEBF4E115520}" destId="{EC703199-E083-4C6C-9E6E-1C5203E53F6F}" srcOrd="2" destOrd="0" presId="urn:microsoft.com/office/officeart/2005/8/layout/hierarchy3#3"/>
    <dgm:cxn modelId="{955435DA-39B7-4BCD-BF6C-A22CA346C966}" srcId="{7112E54E-9403-4820-A7C6-EEBF4E115520}" destId="{B75C8AC0-AC01-4EE1-BCD3-46FCEFEDEB77}" srcOrd="3" destOrd="0" parTransId="{70CD6D59-4472-43CF-AFF4-C6B21F32953D}" sibTransId="{1483D6AB-0266-4551-B22A-E7A5575BE5DF}"/>
    <dgm:cxn modelId="{395CC129-D302-40C3-9BF6-22284BFDF3FC}" type="presOf" srcId="{36E30602-0326-42BB-9CC5-1D540EC92A12}" destId="{5C869638-03DE-49F2-A7A5-CE74AC462C1D}" srcOrd="0" destOrd="0" presId="urn:microsoft.com/office/officeart/2005/8/layout/hierarchy3#3"/>
    <dgm:cxn modelId="{5C6DE8CD-9434-4602-96B1-B5166DEDB928}" type="presOf" srcId="{E776DE7D-E2BE-477A-9E78-01206CC81B5F}" destId="{3333A275-7FD7-4F8C-975A-4874A8F99CE4}" srcOrd="0" destOrd="0" presId="urn:microsoft.com/office/officeart/2005/8/layout/hierarchy3#3"/>
    <dgm:cxn modelId="{863B456C-E460-49C7-AF00-CE2D9F0234DF}" srcId="{7112E54E-9403-4820-A7C6-EEBF4E115520}" destId="{2D77E352-A5F4-4243-BA01-241CA25A222E}" srcOrd="0" destOrd="0" parTransId="{E7A04EB4-7E2F-4B86-B913-CA8BDBE4DFF0}" sibTransId="{3FA7A33A-5AA8-4031-BA47-2CF472DBFE08}"/>
    <dgm:cxn modelId="{EDECBE3A-07A1-4F74-B3BB-A8AE0A06854C}" type="presOf" srcId="{47D3922F-4E71-43DE-9197-0F8C949B57CE}" destId="{BE4E51C8-9325-4864-AC89-6B6AFF0EF9B1}" srcOrd="0" destOrd="0" presId="urn:microsoft.com/office/officeart/2005/8/layout/hierarchy3#3"/>
    <dgm:cxn modelId="{B9E6451C-9BB3-426C-AD2C-C94EB94A5B00}" type="presOf" srcId="{14BE4DF5-D70C-4D45-BA53-DA45C22CACB2}" destId="{05153546-F579-4D03-B45F-044244A32AF0}" srcOrd="0" destOrd="0" presId="urn:microsoft.com/office/officeart/2005/8/layout/hierarchy3#3"/>
    <dgm:cxn modelId="{2E16835D-4C95-48A7-B1B7-269DCAA76988}" type="presParOf" srcId="{BE4E51C8-9325-4864-AC89-6B6AFF0EF9B1}" destId="{A0D70D2A-F0C5-4B14-8987-9D707CD85C08}" srcOrd="0" destOrd="0" presId="urn:microsoft.com/office/officeart/2005/8/layout/hierarchy3#3"/>
    <dgm:cxn modelId="{E59C5691-1DAF-4C60-BDB3-F52D52B1DE80}" type="presParOf" srcId="{A0D70D2A-F0C5-4B14-8987-9D707CD85C08}" destId="{05153546-F579-4D03-B45F-044244A32AF0}" srcOrd="0" destOrd="0" presId="urn:microsoft.com/office/officeart/2005/8/layout/hierarchy3#3"/>
    <dgm:cxn modelId="{2228D48E-0BC5-433F-9CE6-7FF03BE42AA7}" type="presParOf" srcId="{05153546-F579-4D03-B45F-044244A32AF0}" destId="{749F2EBB-8F24-4C1D-BD0F-8C7049B17C24}" srcOrd="0" destOrd="0" presId="urn:microsoft.com/office/officeart/2005/8/layout/hierarchy3#3"/>
    <dgm:cxn modelId="{D2EF8DD4-A99B-427B-9FD2-5B98EC1A9A59}" type="presParOf" srcId="{05153546-F579-4D03-B45F-044244A32AF0}" destId="{B85C38B8-5C71-4CD8-AA00-A9C0F0732DE6}" srcOrd="1" destOrd="0" presId="urn:microsoft.com/office/officeart/2005/8/layout/hierarchy3#3"/>
    <dgm:cxn modelId="{6E45DCB0-96BE-4B4C-82F4-AD62DFB2C943}" type="presParOf" srcId="{A0D70D2A-F0C5-4B14-8987-9D707CD85C08}" destId="{C6F8CD40-29B1-47C2-831D-CA4B36842D14}" srcOrd="1" destOrd="0" presId="urn:microsoft.com/office/officeart/2005/8/layout/hierarchy3#3"/>
    <dgm:cxn modelId="{A3E728E0-012B-4BA9-83B1-8F1047F4E76D}" type="presParOf" srcId="{C6F8CD40-29B1-47C2-831D-CA4B36842D14}" destId="{28723E13-CC48-48B3-A7B9-9A3CF50C52EA}" srcOrd="0" destOrd="0" presId="urn:microsoft.com/office/officeart/2005/8/layout/hierarchy3#3"/>
    <dgm:cxn modelId="{86EC4093-8261-4705-9900-DC9525A71A1B}" type="presParOf" srcId="{C6F8CD40-29B1-47C2-831D-CA4B36842D14}" destId="{ED63F541-C2FC-41E4-8F92-5A4133AE5747}" srcOrd="1" destOrd="0" presId="urn:microsoft.com/office/officeart/2005/8/layout/hierarchy3#3"/>
    <dgm:cxn modelId="{2C376FCA-540F-4C3A-BB44-7ADFA46F2617}" type="presParOf" srcId="{C6F8CD40-29B1-47C2-831D-CA4B36842D14}" destId="{C6909A26-BD96-4A3E-BFE5-A82773860140}" srcOrd="2" destOrd="0" presId="urn:microsoft.com/office/officeart/2005/8/layout/hierarchy3#3"/>
    <dgm:cxn modelId="{B605D560-4B9B-4168-98E4-6DFCEB26A7F6}" type="presParOf" srcId="{C6F8CD40-29B1-47C2-831D-CA4B36842D14}" destId="{EFA4680C-9D38-4FFF-BA67-B3AE43AE3531}" srcOrd="3" destOrd="0" presId="urn:microsoft.com/office/officeart/2005/8/layout/hierarchy3#3"/>
    <dgm:cxn modelId="{E3932AB8-5F4D-484D-81AE-61BE85396133}" type="presParOf" srcId="{C6F8CD40-29B1-47C2-831D-CA4B36842D14}" destId="{EE290DC5-2341-46C1-9DDA-32B0F7DFDC3A}" srcOrd="4" destOrd="0" presId="urn:microsoft.com/office/officeart/2005/8/layout/hierarchy3#3"/>
    <dgm:cxn modelId="{83CBCA03-C71A-4334-BEF7-ED9BFDB4BD08}" type="presParOf" srcId="{C6F8CD40-29B1-47C2-831D-CA4B36842D14}" destId="{FAB4E6AF-1628-43C0-95AC-D1F09738AA65}" srcOrd="5" destOrd="0" presId="urn:microsoft.com/office/officeart/2005/8/layout/hierarchy3#3"/>
    <dgm:cxn modelId="{D8EA39AF-89DB-40D1-A9B9-D4054C8DEBCD}" type="presParOf" srcId="{C6F8CD40-29B1-47C2-831D-CA4B36842D14}" destId="{D982FDD3-0AB2-4F90-87A7-8AE19497A3F5}" srcOrd="6" destOrd="0" presId="urn:microsoft.com/office/officeart/2005/8/layout/hierarchy3#3"/>
    <dgm:cxn modelId="{8B980D30-E0B6-4BD9-A7C2-881C7C5DB9B7}" type="presParOf" srcId="{C6F8CD40-29B1-47C2-831D-CA4B36842D14}" destId="{D651E35D-72E6-418B-9DDC-7A4BA7298D8D}" srcOrd="7" destOrd="0" presId="urn:microsoft.com/office/officeart/2005/8/layout/hierarchy3#3"/>
    <dgm:cxn modelId="{C2BD756F-FF5D-4AD6-BB43-6EA8A2F391E5}" type="presParOf" srcId="{BE4E51C8-9325-4864-AC89-6B6AFF0EF9B1}" destId="{A4F414A2-265F-4839-A055-2B5A50BED212}" srcOrd="1" destOrd="0" presId="urn:microsoft.com/office/officeart/2005/8/layout/hierarchy3#3"/>
    <dgm:cxn modelId="{95940049-8D8F-4ADF-883D-C990C3EC03FE}" type="presParOf" srcId="{A4F414A2-265F-4839-A055-2B5A50BED212}" destId="{62996A83-7CED-41A2-BE07-AE11EFBF0AD5}" srcOrd="0" destOrd="0" presId="urn:microsoft.com/office/officeart/2005/8/layout/hierarchy3#3"/>
    <dgm:cxn modelId="{775F76D1-0583-4C94-8694-6325805B2F43}" type="presParOf" srcId="{62996A83-7CED-41A2-BE07-AE11EFBF0AD5}" destId="{2F216189-54B4-4000-91C3-92982C6AA26E}" srcOrd="0" destOrd="0" presId="urn:microsoft.com/office/officeart/2005/8/layout/hierarchy3#3"/>
    <dgm:cxn modelId="{C5772BE1-8115-48FE-A325-EE519BD60DD1}" type="presParOf" srcId="{62996A83-7CED-41A2-BE07-AE11EFBF0AD5}" destId="{EC703199-E083-4C6C-9E6E-1C5203E53F6F}" srcOrd="1" destOrd="0" presId="urn:microsoft.com/office/officeart/2005/8/layout/hierarchy3#3"/>
    <dgm:cxn modelId="{C1D6C210-D88D-40CB-BB56-4087B49CFFF1}" type="presParOf" srcId="{A4F414A2-265F-4839-A055-2B5A50BED212}" destId="{4BBBE1D2-48C7-45A0-8C17-AB8EE725AC18}" srcOrd="1" destOrd="0" presId="urn:microsoft.com/office/officeart/2005/8/layout/hierarchy3#3"/>
    <dgm:cxn modelId="{BCC20580-4711-4DD0-8A68-9FED7DEBBD4D}" type="presParOf" srcId="{4BBBE1D2-48C7-45A0-8C17-AB8EE725AC18}" destId="{6772A5CD-EB1A-49C2-9DE6-1807EA91A369}" srcOrd="0" destOrd="0" presId="urn:microsoft.com/office/officeart/2005/8/layout/hierarchy3#3"/>
    <dgm:cxn modelId="{71A0BA49-E3C0-4187-9C21-049AA4EEABF8}" type="presParOf" srcId="{4BBBE1D2-48C7-45A0-8C17-AB8EE725AC18}" destId="{6CFAC1A8-FDE7-414E-B52D-5B445CD2016B}" srcOrd="1" destOrd="0" presId="urn:microsoft.com/office/officeart/2005/8/layout/hierarchy3#3"/>
    <dgm:cxn modelId="{7F6F08B5-A3CE-47D8-9457-09499F854236}" type="presParOf" srcId="{4BBBE1D2-48C7-45A0-8C17-AB8EE725AC18}" destId="{757DF1B1-FA05-49A6-9C7D-E954C31605E6}" srcOrd="2" destOrd="0" presId="urn:microsoft.com/office/officeart/2005/8/layout/hierarchy3#3"/>
    <dgm:cxn modelId="{424C4259-7C8C-4226-86B4-79EB753CD4F7}" type="presParOf" srcId="{4BBBE1D2-48C7-45A0-8C17-AB8EE725AC18}" destId="{3333A275-7FD7-4F8C-975A-4874A8F99CE4}" srcOrd="3" destOrd="0" presId="urn:microsoft.com/office/officeart/2005/8/layout/hierarchy3#3"/>
    <dgm:cxn modelId="{6A979F52-089D-4C5D-8024-D676EAAACA25}" type="presParOf" srcId="{4BBBE1D2-48C7-45A0-8C17-AB8EE725AC18}" destId="{C6A060B0-5D39-4E9B-85DE-9B651EE86B05}" srcOrd="4" destOrd="0" presId="urn:microsoft.com/office/officeart/2005/8/layout/hierarchy3#3"/>
    <dgm:cxn modelId="{DF82D458-BE88-4621-BDF3-FB01EB3AFF73}" type="presParOf" srcId="{4BBBE1D2-48C7-45A0-8C17-AB8EE725AC18}" destId="{26384B02-09EB-4F4F-8519-8387DB4C940B}" srcOrd="5" destOrd="0" presId="urn:microsoft.com/office/officeart/2005/8/layout/hierarchy3#3"/>
    <dgm:cxn modelId="{A0FEF596-F649-477F-9218-09F5B63990E2}" type="presParOf" srcId="{4BBBE1D2-48C7-45A0-8C17-AB8EE725AC18}" destId="{6098B33A-5B45-4264-A1B5-0E70BA2890A5}" srcOrd="6" destOrd="0" presId="urn:microsoft.com/office/officeart/2005/8/layout/hierarchy3#3"/>
    <dgm:cxn modelId="{9988E580-94DB-4BFC-9672-6052D58B2B72}" type="presParOf" srcId="{4BBBE1D2-48C7-45A0-8C17-AB8EE725AC18}" destId="{473CD06C-88BF-4F16-B3D1-802B29802995}" srcOrd="7" destOrd="0" presId="urn:microsoft.com/office/officeart/2005/8/layout/hierarchy3#3"/>
    <dgm:cxn modelId="{9B580651-C47D-49FC-9FE8-A88A8660AE9F}" type="presParOf" srcId="{4BBBE1D2-48C7-45A0-8C17-AB8EE725AC18}" destId="{5C869638-03DE-49F2-A7A5-CE74AC462C1D}" srcOrd="8" destOrd="0" presId="urn:microsoft.com/office/officeart/2005/8/layout/hierarchy3#3"/>
    <dgm:cxn modelId="{D3B86156-FC14-439A-B745-8C7955B35283}" type="presParOf" srcId="{4BBBE1D2-48C7-45A0-8C17-AB8EE725AC18}" destId="{DBC8C002-F081-4193-8F78-8DEEFCDDFA65}" srcOrd="9" destOrd="0" presId="urn:microsoft.com/office/officeart/2005/8/layout/hierarchy3#3"/>
    <dgm:cxn modelId="{5B7E710A-7E4B-4714-B8FC-14EE2E2789F0}" type="presParOf" srcId="{4BBBE1D2-48C7-45A0-8C17-AB8EE725AC18}" destId="{9B23490E-716B-4664-BD88-DC733F7E6133}" srcOrd="10" destOrd="0" presId="urn:microsoft.com/office/officeart/2005/8/layout/hierarchy3#3"/>
    <dgm:cxn modelId="{6ED5A3FD-B8B1-4765-85F2-4E386CD293A0}" type="presParOf" srcId="{4BBBE1D2-48C7-45A0-8C17-AB8EE725AC18}" destId="{CA8DABAD-FEAA-423B-B785-C8755D11F05D}" srcOrd="11" destOrd="0" presId="urn:microsoft.com/office/officeart/2005/8/layout/hierarchy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7727B2-E269-4DC5-A24D-FC659A8BAAE6}" type="doc">
      <dgm:prSet loTypeId="urn:microsoft.com/office/officeart/2005/8/layout/funnel1" loCatId="process" qsTypeId="urn:microsoft.com/office/officeart/2005/8/quickstyle/simple1#5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32570424-9225-481E-9F0E-004E65F896D6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Regularity</a:t>
          </a:r>
        </a:p>
      </dgm:t>
    </dgm:pt>
    <dgm:pt modelId="{DEB18568-440C-49B2-A746-6917B386E74D}" type="parTrans" cxnId="{44317D55-4D28-4AB6-B112-DC47199C0381}">
      <dgm:prSet/>
      <dgm:spPr/>
      <dgm:t>
        <a:bodyPr/>
        <a:lstStyle/>
        <a:p>
          <a:endParaRPr lang="en-US"/>
        </a:p>
      </dgm:t>
    </dgm:pt>
    <dgm:pt modelId="{914A3934-2747-4F71-9D05-610A2481099B}" type="sibTrans" cxnId="{44317D55-4D28-4AB6-B112-DC47199C0381}">
      <dgm:prSet/>
      <dgm:spPr/>
      <dgm:t>
        <a:bodyPr/>
        <a:lstStyle/>
        <a:p>
          <a:endParaRPr lang="en-US"/>
        </a:p>
      </dgm:t>
    </dgm:pt>
    <dgm:pt modelId="{A0EA6498-3460-47E9-B5E1-3DF2C71CFF91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Punctuality</a:t>
          </a:r>
        </a:p>
      </dgm:t>
    </dgm:pt>
    <dgm:pt modelId="{E8FC05E6-917B-49D9-BA13-F3FB05CCD927}" type="parTrans" cxnId="{CEAA239B-9C5B-4686-8760-26DD6CA21DD3}">
      <dgm:prSet/>
      <dgm:spPr/>
      <dgm:t>
        <a:bodyPr/>
        <a:lstStyle/>
        <a:p>
          <a:endParaRPr lang="en-US"/>
        </a:p>
      </dgm:t>
    </dgm:pt>
    <dgm:pt modelId="{35280AB9-006B-4EFC-89B2-CE5337795BFC}" type="sibTrans" cxnId="{CEAA239B-9C5B-4686-8760-26DD6CA21DD3}">
      <dgm:prSet/>
      <dgm:spPr/>
      <dgm:t>
        <a:bodyPr/>
        <a:lstStyle/>
        <a:p>
          <a:endParaRPr lang="en-US"/>
        </a:p>
      </dgm:t>
    </dgm:pt>
    <dgm:pt modelId="{AD207155-964E-421E-8178-A913C3011058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Dress Code</a:t>
          </a:r>
        </a:p>
      </dgm:t>
    </dgm:pt>
    <dgm:pt modelId="{7EDB4C91-88AA-440B-AC98-23F6CB61E6BC}" type="parTrans" cxnId="{98148676-8EE1-4957-A248-7CFCF847B274}">
      <dgm:prSet/>
      <dgm:spPr/>
      <dgm:t>
        <a:bodyPr/>
        <a:lstStyle/>
        <a:p>
          <a:endParaRPr lang="en-US"/>
        </a:p>
      </dgm:t>
    </dgm:pt>
    <dgm:pt modelId="{E669240A-099F-42D7-8CA4-3ADD820181C1}" type="sibTrans" cxnId="{98148676-8EE1-4957-A248-7CFCF847B274}">
      <dgm:prSet/>
      <dgm:spPr/>
      <dgm:t>
        <a:bodyPr/>
        <a:lstStyle/>
        <a:p>
          <a:endParaRPr lang="en-US"/>
        </a:p>
      </dgm:t>
    </dgm:pt>
    <dgm:pt modelId="{F2D3E697-3DA4-43AB-8F02-377914D25017}">
      <dgm:prSet phldrT="[Text]" custT="1"/>
      <dgm:spPr/>
      <dgm:t>
        <a:bodyPr/>
        <a:lstStyle/>
        <a:p>
          <a:r>
            <a:rPr lang="en-US" sz="4400" dirty="0" smtClean="0">
              <a:solidFill>
                <a:srgbClr val="FF0000"/>
              </a:solidFill>
            </a:rPr>
            <a:t>Discipline</a:t>
          </a:r>
          <a:endParaRPr lang="en-US" sz="4400" dirty="0">
            <a:solidFill>
              <a:srgbClr val="FF0000"/>
            </a:solidFill>
          </a:endParaRPr>
        </a:p>
      </dgm:t>
    </dgm:pt>
    <dgm:pt modelId="{A6779A6E-3881-4998-B220-620FE2933A59}" type="parTrans" cxnId="{BE604A4D-13D6-48CE-9619-4A2FE467F900}">
      <dgm:prSet/>
      <dgm:spPr/>
      <dgm:t>
        <a:bodyPr/>
        <a:lstStyle/>
        <a:p>
          <a:endParaRPr lang="en-US"/>
        </a:p>
      </dgm:t>
    </dgm:pt>
    <dgm:pt modelId="{0BA3E551-C7B6-42A8-9063-2EFFC1D17F23}" type="sibTrans" cxnId="{BE604A4D-13D6-48CE-9619-4A2FE467F900}">
      <dgm:prSet/>
      <dgm:spPr/>
      <dgm:t>
        <a:bodyPr/>
        <a:lstStyle/>
        <a:p>
          <a:endParaRPr lang="en-US"/>
        </a:p>
      </dgm:t>
    </dgm:pt>
    <dgm:pt modelId="{E585EE79-EEA2-4E8D-AAF9-34DBE77902FB}" type="pres">
      <dgm:prSet presAssocID="{7C7727B2-E269-4DC5-A24D-FC659A8BAAE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E64F8D-DAFC-4CB0-9EDF-D08048CFCBC3}" type="pres">
      <dgm:prSet presAssocID="{7C7727B2-E269-4DC5-A24D-FC659A8BAAE6}" presName="ellipse" presStyleLbl="trBgShp" presStyleIdx="0" presStyleCnt="1" custLinFactNeighborX="1318" custLinFactNeighborY="12277"/>
      <dgm:spPr>
        <a:solidFill>
          <a:srgbClr val="00B0F0">
            <a:alpha val="40000"/>
          </a:srgbClr>
        </a:solidFill>
      </dgm:spPr>
    </dgm:pt>
    <dgm:pt modelId="{F4EE7870-EC8C-4E31-AB48-7DD441829C15}" type="pres">
      <dgm:prSet presAssocID="{7C7727B2-E269-4DC5-A24D-FC659A8BAAE6}" presName="arrow1" presStyleLbl="fgShp" presStyleIdx="0" presStyleCnt="1" custLinFactNeighborX="2000" custLinFactNeighborY="5000"/>
      <dgm:spPr>
        <a:solidFill>
          <a:srgbClr val="00B0F0"/>
        </a:solidFill>
        <a:ln>
          <a:solidFill>
            <a:schemeClr val="tx1"/>
          </a:solidFill>
        </a:ln>
      </dgm:spPr>
    </dgm:pt>
    <dgm:pt modelId="{197A28FC-59FF-43C8-8154-0E64D64F32E9}" type="pres">
      <dgm:prSet presAssocID="{7C7727B2-E269-4DC5-A24D-FC659A8BAAE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3C38A-16DB-47A6-860D-71249FA446CA}" type="pres">
      <dgm:prSet presAssocID="{A0EA6498-3460-47E9-B5E1-3DF2C71CFF91}" presName="item1" presStyleLbl="node1" presStyleIdx="0" presStyleCnt="3" custScaleX="113334" custScaleY="60002" custLinFactNeighborX="66222" custLinFactNeighborY="-95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CC768-D290-407F-9A7B-F7A740E0DD01}" type="pres">
      <dgm:prSet presAssocID="{AD207155-964E-421E-8178-A913C3011058}" presName="item2" presStyleLbl="node1" presStyleIdx="1" presStyleCnt="3" custScaleX="117777" custScaleY="60000" custLinFactNeighborX="15556" custLinFactNeighborY="-2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04EDE-E7CE-4753-9E4D-0F1C94778922}" type="pres">
      <dgm:prSet presAssocID="{F2D3E697-3DA4-43AB-8F02-377914D25017}" presName="item3" presStyleLbl="node1" presStyleIdx="2" presStyleCnt="3" custScaleX="114579" custScaleY="62383" custLinFactNeighborX="-30488" custLinFactNeighborY="98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C1F7C-0374-4A53-8EF5-04688E723409}" type="pres">
      <dgm:prSet presAssocID="{7C7727B2-E269-4DC5-A24D-FC659A8BAAE6}" presName="funnel" presStyleLbl="trAlignAcc1" presStyleIdx="0" presStyleCnt="1" custLinFactNeighborX="714" custLinFactNeighborY="4464"/>
      <dgm:spPr>
        <a:solidFill>
          <a:srgbClr val="00B0F0">
            <a:alpha val="40000"/>
          </a:srgbClr>
        </a:solidFill>
        <a:ln w="38100">
          <a:solidFill>
            <a:schemeClr val="tx1"/>
          </a:solidFill>
        </a:ln>
      </dgm:spPr>
    </dgm:pt>
  </dgm:ptLst>
  <dgm:cxnLst>
    <dgm:cxn modelId="{98148676-8EE1-4957-A248-7CFCF847B274}" srcId="{7C7727B2-E269-4DC5-A24D-FC659A8BAAE6}" destId="{AD207155-964E-421E-8178-A913C3011058}" srcOrd="2" destOrd="0" parTransId="{7EDB4C91-88AA-440B-AC98-23F6CB61E6BC}" sibTransId="{E669240A-099F-42D7-8CA4-3ADD820181C1}"/>
    <dgm:cxn modelId="{566A6EDA-1FE0-4876-A7DD-521FA1BFB727}" type="presOf" srcId="{F2D3E697-3DA4-43AB-8F02-377914D25017}" destId="{197A28FC-59FF-43C8-8154-0E64D64F32E9}" srcOrd="0" destOrd="0" presId="urn:microsoft.com/office/officeart/2005/8/layout/funnel1"/>
    <dgm:cxn modelId="{6837836D-5DC1-4381-9276-192B8A35345A}" type="presOf" srcId="{32570424-9225-481E-9F0E-004E65F896D6}" destId="{34404EDE-E7CE-4753-9E4D-0F1C94778922}" srcOrd="0" destOrd="0" presId="urn:microsoft.com/office/officeart/2005/8/layout/funnel1"/>
    <dgm:cxn modelId="{E3C4C054-71CE-4554-82C4-77608531A7B7}" type="presOf" srcId="{A0EA6498-3460-47E9-B5E1-3DF2C71CFF91}" destId="{451CC768-D290-407F-9A7B-F7A740E0DD01}" srcOrd="0" destOrd="0" presId="urn:microsoft.com/office/officeart/2005/8/layout/funnel1"/>
    <dgm:cxn modelId="{FB88003B-F412-48A0-9CEB-674CA41ECDD8}" type="presOf" srcId="{AD207155-964E-421E-8178-A913C3011058}" destId="{C733C38A-16DB-47A6-860D-71249FA446CA}" srcOrd="0" destOrd="0" presId="urn:microsoft.com/office/officeart/2005/8/layout/funnel1"/>
    <dgm:cxn modelId="{26ACA751-96F3-4587-B64D-E63A8A75C945}" type="presOf" srcId="{7C7727B2-E269-4DC5-A24D-FC659A8BAAE6}" destId="{E585EE79-EEA2-4E8D-AAF9-34DBE77902FB}" srcOrd="0" destOrd="0" presId="urn:microsoft.com/office/officeart/2005/8/layout/funnel1"/>
    <dgm:cxn modelId="{44317D55-4D28-4AB6-B112-DC47199C0381}" srcId="{7C7727B2-E269-4DC5-A24D-FC659A8BAAE6}" destId="{32570424-9225-481E-9F0E-004E65F896D6}" srcOrd="0" destOrd="0" parTransId="{DEB18568-440C-49B2-A746-6917B386E74D}" sibTransId="{914A3934-2747-4F71-9D05-610A2481099B}"/>
    <dgm:cxn modelId="{BE604A4D-13D6-48CE-9619-4A2FE467F900}" srcId="{7C7727B2-E269-4DC5-A24D-FC659A8BAAE6}" destId="{F2D3E697-3DA4-43AB-8F02-377914D25017}" srcOrd="3" destOrd="0" parTransId="{A6779A6E-3881-4998-B220-620FE2933A59}" sibTransId="{0BA3E551-C7B6-42A8-9063-2EFFC1D17F23}"/>
    <dgm:cxn modelId="{CEAA239B-9C5B-4686-8760-26DD6CA21DD3}" srcId="{7C7727B2-E269-4DC5-A24D-FC659A8BAAE6}" destId="{A0EA6498-3460-47E9-B5E1-3DF2C71CFF91}" srcOrd="1" destOrd="0" parTransId="{E8FC05E6-917B-49D9-BA13-F3FB05CCD927}" sibTransId="{35280AB9-006B-4EFC-89B2-CE5337795BFC}"/>
    <dgm:cxn modelId="{89E811A9-3B56-43EF-939D-57CCBD36654D}" type="presParOf" srcId="{E585EE79-EEA2-4E8D-AAF9-34DBE77902FB}" destId="{57E64F8D-DAFC-4CB0-9EDF-D08048CFCBC3}" srcOrd="0" destOrd="0" presId="urn:microsoft.com/office/officeart/2005/8/layout/funnel1"/>
    <dgm:cxn modelId="{BB01CB4A-D2F5-460A-BC43-ECE62B9542BC}" type="presParOf" srcId="{E585EE79-EEA2-4E8D-AAF9-34DBE77902FB}" destId="{F4EE7870-EC8C-4E31-AB48-7DD441829C15}" srcOrd="1" destOrd="0" presId="urn:microsoft.com/office/officeart/2005/8/layout/funnel1"/>
    <dgm:cxn modelId="{E67F0CC4-A2CC-4C4A-89DB-1659978C5151}" type="presParOf" srcId="{E585EE79-EEA2-4E8D-AAF9-34DBE77902FB}" destId="{197A28FC-59FF-43C8-8154-0E64D64F32E9}" srcOrd="2" destOrd="0" presId="urn:microsoft.com/office/officeart/2005/8/layout/funnel1"/>
    <dgm:cxn modelId="{E67ED8D1-5EEA-4963-B47C-F74DA2D3703D}" type="presParOf" srcId="{E585EE79-EEA2-4E8D-AAF9-34DBE77902FB}" destId="{C733C38A-16DB-47A6-860D-71249FA446CA}" srcOrd="3" destOrd="0" presId="urn:microsoft.com/office/officeart/2005/8/layout/funnel1"/>
    <dgm:cxn modelId="{BAA29B92-68B5-4C5F-823D-69DF9E1B823A}" type="presParOf" srcId="{E585EE79-EEA2-4E8D-AAF9-34DBE77902FB}" destId="{451CC768-D290-407F-9A7B-F7A740E0DD01}" srcOrd="4" destOrd="0" presId="urn:microsoft.com/office/officeart/2005/8/layout/funnel1"/>
    <dgm:cxn modelId="{3D4ABBC2-2587-4750-987F-44F317469AD5}" type="presParOf" srcId="{E585EE79-EEA2-4E8D-AAF9-34DBE77902FB}" destId="{34404EDE-E7CE-4753-9E4D-0F1C94778922}" srcOrd="5" destOrd="0" presId="urn:microsoft.com/office/officeart/2005/8/layout/funnel1"/>
    <dgm:cxn modelId="{503C2557-D2A1-4D1E-B52B-0CC93154A469}" type="presParOf" srcId="{E585EE79-EEA2-4E8D-AAF9-34DBE77902FB}" destId="{E41C1F7C-0374-4A53-8EF5-04688E72340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9E9FB0-C439-4AF6-8283-A179635BD489}" type="doc">
      <dgm:prSet loTypeId="urn:microsoft.com/office/officeart/2005/8/layout/orgChart1#1" loCatId="hierarchy" qsTypeId="urn:microsoft.com/office/officeart/2005/8/quickstyle/3d2#1" qsCatId="3D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D116C0D8-5996-4C81-B998-354528811818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UNIFORM</a:t>
          </a:r>
          <a:endParaRPr lang="en-US" dirty="0"/>
        </a:p>
      </dgm:t>
    </dgm:pt>
    <dgm:pt modelId="{2BF7840E-D79F-49F7-A985-4B5FD805DEA7}" type="parTrans" cxnId="{1D14D9D2-DBF1-4988-BA83-B4E453BF927E}">
      <dgm:prSet/>
      <dgm:spPr/>
      <dgm:t>
        <a:bodyPr/>
        <a:lstStyle/>
        <a:p>
          <a:endParaRPr lang="en-US"/>
        </a:p>
      </dgm:t>
    </dgm:pt>
    <dgm:pt modelId="{034519E3-A8A6-40FA-8D55-E48D4BC5EEE4}" type="sibTrans" cxnId="{1D14D9D2-DBF1-4988-BA83-B4E453BF927E}">
      <dgm:prSet/>
      <dgm:spPr/>
      <dgm:t>
        <a:bodyPr/>
        <a:lstStyle/>
        <a:p>
          <a:endParaRPr lang="en-US"/>
        </a:p>
      </dgm:t>
    </dgm:pt>
    <dgm:pt modelId="{FF7E2312-F635-48E8-8533-1E2FEC984E4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REGULAR UNIFORM</a:t>
          </a:r>
          <a:endParaRPr lang="en-US" dirty="0"/>
        </a:p>
      </dgm:t>
    </dgm:pt>
    <dgm:pt modelId="{955958A2-8411-401F-84C5-18E0419429BB}" type="parTrans" cxnId="{B2F4E49F-296A-4E67-AC47-D92F01FAA99A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00D589E-72C5-47E4-9CE5-7DADE4179FF8}" type="sibTrans" cxnId="{B2F4E49F-296A-4E67-AC47-D92F01FAA99A}">
      <dgm:prSet/>
      <dgm:spPr/>
      <dgm:t>
        <a:bodyPr/>
        <a:lstStyle/>
        <a:p>
          <a:endParaRPr lang="en-US"/>
        </a:p>
      </dgm:t>
    </dgm:pt>
    <dgm:pt modelId="{3E3AE3B4-C3A4-45EA-9E05-6DB3F759D43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SPORTS UNIFORM</a:t>
          </a:r>
          <a:endParaRPr lang="en-US" dirty="0"/>
        </a:p>
      </dgm:t>
    </dgm:pt>
    <dgm:pt modelId="{A7A3DBDC-973C-4975-856B-EE7AABA7D862}" type="parTrans" cxnId="{A71C8F71-25DA-49F8-9822-2F5747B697B9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C9166F5-358F-401C-85AC-8EB9C95C0680}" type="sibTrans" cxnId="{A71C8F71-25DA-49F8-9822-2F5747B697B9}">
      <dgm:prSet/>
      <dgm:spPr/>
      <dgm:t>
        <a:bodyPr/>
        <a:lstStyle/>
        <a:p>
          <a:endParaRPr lang="en-US"/>
        </a:p>
      </dgm:t>
    </dgm:pt>
    <dgm:pt modelId="{01F6FFE7-F41F-4806-BC9E-92CE687567C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CORPORATE T SHIRT</a:t>
          </a:r>
          <a:endParaRPr lang="en-US" dirty="0"/>
        </a:p>
      </dgm:t>
    </dgm:pt>
    <dgm:pt modelId="{692E6EFE-873F-44F1-B65B-1279D30A20E3}" type="parTrans" cxnId="{9AFA7947-1B2E-4FF8-B39D-438380B948E1}">
      <dgm:prSet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DCD42294-2C8A-418E-BFFC-BEAFAE3BAD4D}" type="sibTrans" cxnId="{9AFA7947-1B2E-4FF8-B39D-438380B948E1}">
      <dgm:prSet/>
      <dgm:spPr/>
      <dgm:t>
        <a:bodyPr/>
        <a:lstStyle/>
        <a:p>
          <a:endParaRPr lang="en-US"/>
        </a:p>
      </dgm:t>
    </dgm:pt>
    <dgm:pt modelId="{C8DE5D7F-160D-4D2F-BB24-DA8A6D65C57C}" type="pres">
      <dgm:prSet presAssocID="{C69E9FB0-C439-4AF6-8283-A179635BD4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829203-B9FD-4460-B411-2BA1F4435E2E}" type="pres">
      <dgm:prSet presAssocID="{D116C0D8-5996-4C81-B998-354528811818}" presName="hierRoot1" presStyleCnt="0">
        <dgm:presLayoutVars>
          <dgm:hierBranch val="init"/>
        </dgm:presLayoutVars>
      </dgm:prSet>
      <dgm:spPr/>
    </dgm:pt>
    <dgm:pt modelId="{E12ED496-CB11-42C1-89F1-7806FBAC12E5}" type="pres">
      <dgm:prSet presAssocID="{D116C0D8-5996-4C81-B998-354528811818}" presName="rootComposite1" presStyleCnt="0"/>
      <dgm:spPr/>
    </dgm:pt>
    <dgm:pt modelId="{A207745A-B5F7-4DAC-B021-41DD8F572B09}" type="pres">
      <dgm:prSet presAssocID="{D116C0D8-5996-4C81-B998-3545288118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0F43D0-BB50-452F-B8E3-4071DC9F12DB}" type="pres">
      <dgm:prSet presAssocID="{D116C0D8-5996-4C81-B998-3545288118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326EDD6-0796-4F97-94D4-2E1B6A781A79}" type="pres">
      <dgm:prSet presAssocID="{D116C0D8-5996-4C81-B998-354528811818}" presName="hierChild2" presStyleCnt="0"/>
      <dgm:spPr/>
    </dgm:pt>
    <dgm:pt modelId="{7F48793C-C411-4E61-92B5-21C3EB5A4981}" type="pres">
      <dgm:prSet presAssocID="{955958A2-8411-401F-84C5-18E0419429BB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F62A375-A47D-4B36-AAF4-6ADD33C64C1B}" type="pres">
      <dgm:prSet presAssocID="{FF7E2312-F635-48E8-8533-1E2FEC984E45}" presName="hierRoot2" presStyleCnt="0">
        <dgm:presLayoutVars>
          <dgm:hierBranch val="init"/>
        </dgm:presLayoutVars>
      </dgm:prSet>
      <dgm:spPr/>
    </dgm:pt>
    <dgm:pt modelId="{096B9EC1-8CB8-4758-9E6D-FD7B31A8E303}" type="pres">
      <dgm:prSet presAssocID="{FF7E2312-F635-48E8-8533-1E2FEC984E45}" presName="rootComposite" presStyleCnt="0"/>
      <dgm:spPr/>
    </dgm:pt>
    <dgm:pt modelId="{B1D763EA-15AB-49A3-8024-E6613CBBA232}" type="pres">
      <dgm:prSet presAssocID="{FF7E2312-F635-48E8-8533-1E2FEC984E4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995394-2418-4D8A-BEA6-F51E747967F0}" type="pres">
      <dgm:prSet presAssocID="{FF7E2312-F635-48E8-8533-1E2FEC984E45}" presName="rootConnector" presStyleLbl="node2" presStyleIdx="0" presStyleCnt="3"/>
      <dgm:spPr/>
      <dgm:t>
        <a:bodyPr/>
        <a:lstStyle/>
        <a:p>
          <a:endParaRPr lang="en-US"/>
        </a:p>
      </dgm:t>
    </dgm:pt>
    <dgm:pt modelId="{08001573-0E53-420E-BCD7-D35AFE375201}" type="pres">
      <dgm:prSet presAssocID="{FF7E2312-F635-48E8-8533-1E2FEC984E45}" presName="hierChild4" presStyleCnt="0"/>
      <dgm:spPr/>
    </dgm:pt>
    <dgm:pt modelId="{7DF6C838-4BEF-432B-B984-17BC4B32A274}" type="pres">
      <dgm:prSet presAssocID="{FF7E2312-F635-48E8-8533-1E2FEC984E45}" presName="hierChild5" presStyleCnt="0"/>
      <dgm:spPr/>
    </dgm:pt>
    <dgm:pt modelId="{FE0A1200-809D-45FB-A60D-C141941AAE4C}" type="pres">
      <dgm:prSet presAssocID="{A7A3DBDC-973C-4975-856B-EE7AABA7D86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23A8096-A6D5-4951-8921-287E95CC6B7A}" type="pres">
      <dgm:prSet presAssocID="{3E3AE3B4-C3A4-45EA-9E05-6DB3F759D430}" presName="hierRoot2" presStyleCnt="0">
        <dgm:presLayoutVars>
          <dgm:hierBranch val="init"/>
        </dgm:presLayoutVars>
      </dgm:prSet>
      <dgm:spPr/>
    </dgm:pt>
    <dgm:pt modelId="{9BA52A3A-8482-465D-A04F-84B83AC0368B}" type="pres">
      <dgm:prSet presAssocID="{3E3AE3B4-C3A4-45EA-9E05-6DB3F759D430}" presName="rootComposite" presStyleCnt="0"/>
      <dgm:spPr/>
    </dgm:pt>
    <dgm:pt modelId="{669501C7-7E8D-45FE-94A7-71A415B11B44}" type="pres">
      <dgm:prSet presAssocID="{3E3AE3B4-C3A4-45EA-9E05-6DB3F759D43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7CAE74-8067-4961-9D76-F32B30968E6B}" type="pres">
      <dgm:prSet presAssocID="{3E3AE3B4-C3A4-45EA-9E05-6DB3F759D430}" presName="rootConnector" presStyleLbl="node2" presStyleIdx="1" presStyleCnt="3"/>
      <dgm:spPr/>
      <dgm:t>
        <a:bodyPr/>
        <a:lstStyle/>
        <a:p>
          <a:endParaRPr lang="en-US"/>
        </a:p>
      </dgm:t>
    </dgm:pt>
    <dgm:pt modelId="{B28D6729-DCCB-4CEA-93AF-CF84475DDD7C}" type="pres">
      <dgm:prSet presAssocID="{3E3AE3B4-C3A4-45EA-9E05-6DB3F759D430}" presName="hierChild4" presStyleCnt="0"/>
      <dgm:spPr/>
    </dgm:pt>
    <dgm:pt modelId="{5BEDE5DB-BBFE-4859-A82F-668D353A1616}" type="pres">
      <dgm:prSet presAssocID="{3E3AE3B4-C3A4-45EA-9E05-6DB3F759D430}" presName="hierChild5" presStyleCnt="0"/>
      <dgm:spPr/>
    </dgm:pt>
    <dgm:pt modelId="{2505C761-B35B-47BF-BA2E-87DCC468BFA3}" type="pres">
      <dgm:prSet presAssocID="{692E6EFE-873F-44F1-B65B-1279D30A20E3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BCE5400-A5F0-4321-AC65-486062CB5D6A}" type="pres">
      <dgm:prSet presAssocID="{01F6FFE7-F41F-4806-BC9E-92CE687567C9}" presName="hierRoot2" presStyleCnt="0">
        <dgm:presLayoutVars>
          <dgm:hierBranch val="init"/>
        </dgm:presLayoutVars>
      </dgm:prSet>
      <dgm:spPr/>
    </dgm:pt>
    <dgm:pt modelId="{AAC7AFCF-D967-4B03-BFE6-507C05D1DDD0}" type="pres">
      <dgm:prSet presAssocID="{01F6FFE7-F41F-4806-BC9E-92CE687567C9}" presName="rootComposite" presStyleCnt="0"/>
      <dgm:spPr/>
    </dgm:pt>
    <dgm:pt modelId="{35D151C5-924D-4D4C-B142-7CAEA94136AF}" type="pres">
      <dgm:prSet presAssocID="{01F6FFE7-F41F-4806-BC9E-92CE687567C9}" presName="rootText" presStyleLbl="node2" presStyleIdx="2" presStyleCnt="3" custScaleX="1189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7A94A7-B70F-49B3-95C7-CA5B87E6A8E1}" type="pres">
      <dgm:prSet presAssocID="{01F6FFE7-F41F-4806-BC9E-92CE687567C9}" presName="rootConnector" presStyleLbl="node2" presStyleIdx="2" presStyleCnt="3"/>
      <dgm:spPr/>
      <dgm:t>
        <a:bodyPr/>
        <a:lstStyle/>
        <a:p>
          <a:endParaRPr lang="en-US"/>
        </a:p>
      </dgm:t>
    </dgm:pt>
    <dgm:pt modelId="{98361BF2-98A6-4727-97B5-916ED6177CDA}" type="pres">
      <dgm:prSet presAssocID="{01F6FFE7-F41F-4806-BC9E-92CE687567C9}" presName="hierChild4" presStyleCnt="0"/>
      <dgm:spPr/>
    </dgm:pt>
    <dgm:pt modelId="{06EFF52F-5CC3-4095-B391-04A3E6890F05}" type="pres">
      <dgm:prSet presAssocID="{01F6FFE7-F41F-4806-BC9E-92CE687567C9}" presName="hierChild5" presStyleCnt="0"/>
      <dgm:spPr/>
    </dgm:pt>
    <dgm:pt modelId="{E72DE814-9ED3-4CA6-9B3F-AAD22A075052}" type="pres">
      <dgm:prSet presAssocID="{D116C0D8-5996-4C81-B998-354528811818}" presName="hierChild3" presStyleCnt="0"/>
      <dgm:spPr/>
    </dgm:pt>
  </dgm:ptLst>
  <dgm:cxnLst>
    <dgm:cxn modelId="{B2F4E49F-296A-4E67-AC47-D92F01FAA99A}" srcId="{D116C0D8-5996-4C81-B998-354528811818}" destId="{FF7E2312-F635-48E8-8533-1E2FEC984E45}" srcOrd="0" destOrd="0" parTransId="{955958A2-8411-401F-84C5-18E0419429BB}" sibTransId="{900D589E-72C5-47E4-9CE5-7DADE4179FF8}"/>
    <dgm:cxn modelId="{70AA931C-0CC7-4BDA-9874-7298EAC72371}" type="presOf" srcId="{01F6FFE7-F41F-4806-BC9E-92CE687567C9}" destId="{35D151C5-924D-4D4C-B142-7CAEA94136AF}" srcOrd="0" destOrd="0" presId="urn:microsoft.com/office/officeart/2005/8/layout/orgChart1#1"/>
    <dgm:cxn modelId="{91B6FAB9-8998-4109-8C51-BA89AC8F3FC6}" type="presOf" srcId="{01F6FFE7-F41F-4806-BC9E-92CE687567C9}" destId="{8E7A94A7-B70F-49B3-95C7-CA5B87E6A8E1}" srcOrd="1" destOrd="0" presId="urn:microsoft.com/office/officeart/2005/8/layout/orgChart1#1"/>
    <dgm:cxn modelId="{B895D071-6978-4E85-8B8F-65572026B1C8}" type="presOf" srcId="{3E3AE3B4-C3A4-45EA-9E05-6DB3F759D430}" destId="{669501C7-7E8D-45FE-94A7-71A415B11B44}" srcOrd="0" destOrd="0" presId="urn:microsoft.com/office/officeart/2005/8/layout/orgChart1#1"/>
    <dgm:cxn modelId="{D7BAD83F-DC06-4DEF-B17C-CD139F0ED010}" type="presOf" srcId="{692E6EFE-873F-44F1-B65B-1279D30A20E3}" destId="{2505C761-B35B-47BF-BA2E-87DCC468BFA3}" srcOrd="0" destOrd="0" presId="urn:microsoft.com/office/officeart/2005/8/layout/orgChart1#1"/>
    <dgm:cxn modelId="{2298A7CD-6301-4547-A4B0-09017F1B4157}" type="presOf" srcId="{3E3AE3B4-C3A4-45EA-9E05-6DB3F759D430}" destId="{0F7CAE74-8067-4961-9D76-F32B30968E6B}" srcOrd="1" destOrd="0" presId="urn:microsoft.com/office/officeart/2005/8/layout/orgChart1#1"/>
    <dgm:cxn modelId="{5CAD3532-4019-4402-9E23-53FEF5A5105A}" type="presOf" srcId="{A7A3DBDC-973C-4975-856B-EE7AABA7D862}" destId="{FE0A1200-809D-45FB-A60D-C141941AAE4C}" srcOrd="0" destOrd="0" presId="urn:microsoft.com/office/officeart/2005/8/layout/orgChart1#1"/>
    <dgm:cxn modelId="{7AD9D5BB-D3D1-4EF8-B5A8-78F3DDC35D68}" type="presOf" srcId="{D116C0D8-5996-4C81-B998-354528811818}" destId="{A207745A-B5F7-4DAC-B021-41DD8F572B09}" srcOrd="0" destOrd="0" presId="urn:microsoft.com/office/officeart/2005/8/layout/orgChart1#1"/>
    <dgm:cxn modelId="{14163099-5E5B-497E-80D7-8DF93F58EA80}" type="presOf" srcId="{D116C0D8-5996-4C81-B998-354528811818}" destId="{600F43D0-BB50-452F-B8E3-4071DC9F12DB}" srcOrd="1" destOrd="0" presId="urn:microsoft.com/office/officeart/2005/8/layout/orgChart1#1"/>
    <dgm:cxn modelId="{8D033B68-882D-4325-98A6-C8FE76DF05EB}" type="presOf" srcId="{FF7E2312-F635-48E8-8533-1E2FEC984E45}" destId="{B1D763EA-15AB-49A3-8024-E6613CBBA232}" srcOrd="0" destOrd="0" presId="urn:microsoft.com/office/officeart/2005/8/layout/orgChart1#1"/>
    <dgm:cxn modelId="{F300ADEA-4C95-4D55-8DB5-0A92F11B978E}" type="presOf" srcId="{C69E9FB0-C439-4AF6-8283-A179635BD489}" destId="{C8DE5D7F-160D-4D2F-BB24-DA8A6D65C57C}" srcOrd="0" destOrd="0" presId="urn:microsoft.com/office/officeart/2005/8/layout/orgChart1#1"/>
    <dgm:cxn modelId="{9AFA7947-1B2E-4FF8-B39D-438380B948E1}" srcId="{D116C0D8-5996-4C81-B998-354528811818}" destId="{01F6FFE7-F41F-4806-BC9E-92CE687567C9}" srcOrd="2" destOrd="0" parTransId="{692E6EFE-873F-44F1-B65B-1279D30A20E3}" sibTransId="{DCD42294-2C8A-418E-BFFC-BEAFAE3BAD4D}"/>
    <dgm:cxn modelId="{B1E0FE88-78D8-4139-B9D1-CB01ECE5464D}" type="presOf" srcId="{955958A2-8411-401F-84C5-18E0419429BB}" destId="{7F48793C-C411-4E61-92B5-21C3EB5A4981}" srcOrd="0" destOrd="0" presId="urn:microsoft.com/office/officeart/2005/8/layout/orgChart1#1"/>
    <dgm:cxn modelId="{A71C8F71-25DA-49F8-9822-2F5747B697B9}" srcId="{D116C0D8-5996-4C81-B998-354528811818}" destId="{3E3AE3B4-C3A4-45EA-9E05-6DB3F759D430}" srcOrd="1" destOrd="0" parTransId="{A7A3DBDC-973C-4975-856B-EE7AABA7D862}" sibTransId="{9C9166F5-358F-401C-85AC-8EB9C95C0680}"/>
    <dgm:cxn modelId="{1D14D9D2-DBF1-4988-BA83-B4E453BF927E}" srcId="{C69E9FB0-C439-4AF6-8283-A179635BD489}" destId="{D116C0D8-5996-4C81-B998-354528811818}" srcOrd="0" destOrd="0" parTransId="{2BF7840E-D79F-49F7-A985-4B5FD805DEA7}" sibTransId="{034519E3-A8A6-40FA-8D55-E48D4BC5EEE4}"/>
    <dgm:cxn modelId="{86ABA4CF-D303-464A-B73E-ABA3332A33F8}" type="presOf" srcId="{FF7E2312-F635-48E8-8533-1E2FEC984E45}" destId="{E2995394-2418-4D8A-BEA6-F51E747967F0}" srcOrd="1" destOrd="0" presId="urn:microsoft.com/office/officeart/2005/8/layout/orgChart1#1"/>
    <dgm:cxn modelId="{BF55475D-2478-4375-8120-3B797E9C19F5}" type="presParOf" srcId="{C8DE5D7F-160D-4D2F-BB24-DA8A6D65C57C}" destId="{E0829203-B9FD-4460-B411-2BA1F4435E2E}" srcOrd="0" destOrd="0" presId="urn:microsoft.com/office/officeart/2005/8/layout/orgChart1#1"/>
    <dgm:cxn modelId="{2FFEA885-7468-41F0-9312-573A60238D84}" type="presParOf" srcId="{E0829203-B9FD-4460-B411-2BA1F4435E2E}" destId="{E12ED496-CB11-42C1-89F1-7806FBAC12E5}" srcOrd="0" destOrd="0" presId="urn:microsoft.com/office/officeart/2005/8/layout/orgChart1#1"/>
    <dgm:cxn modelId="{159A5A73-EDB0-450E-BF81-40C99F6691A4}" type="presParOf" srcId="{E12ED496-CB11-42C1-89F1-7806FBAC12E5}" destId="{A207745A-B5F7-4DAC-B021-41DD8F572B09}" srcOrd="0" destOrd="0" presId="urn:microsoft.com/office/officeart/2005/8/layout/orgChart1#1"/>
    <dgm:cxn modelId="{0271C91B-ED14-4C6E-A405-B61F8FB91339}" type="presParOf" srcId="{E12ED496-CB11-42C1-89F1-7806FBAC12E5}" destId="{600F43D0-BB50-452F-B8E3-4071DC9F12DB}" srcOrd="1" destOrd="0" presId="urn:microsoft.com/office/officeart/2005/8/layout/orgChart1#1"/>
    <dgm:cxn modelId="{86D72D8A-71C0-41AB-AB56-A7E74D36580D}" type="presParOf" srcId="{E0829203-B9FD-4460-B411-2BA1F4435E2E}" destId="{2326EDD6-0796-4F97-94D4-2E1B6A781A79}" srcOrd="1" destOrd="0" presId="urn:microsoft.com/office/officeart/2005/8/layout/orgChart1#1"/>
    <dgm:cxn modelId="{DD26FE51-2EBE-46B8-8332-F9DE06A40A16}" type="presParOf" srcId="{2326EDD6-0796-4F97-94D4-2E1B6A781A79}" destId="{7F48793C-C411-4E61-92B5-21C3EB5A4981}" srcOrd="0" destOrd="0" presId="urn:microsoft.com/office/officeart/2005/8/layout/orgChart1#1"/>
    <dgm:cxn modelId="{4C5CB1E0-66D0-451C-ADAB-2986C8F8C79E}" type="presParOf" srcId="{2326EDD6-0796-4F97-94D4-2E1B6A781A79}" destId="{CF62A375-A47D-4B36-AAF4-6ADD33C64C1B}" srcOrd="1" destOrd="0" presId="urn:microsoft.com/office/officeart/2005/8/layout/orgChart1#1"/>
    <dgm:cxn modelId="{46F29382-6D99-42E4-A6B2-E95AEFD38C5B}" type="presParOf" srcId="{CF62A375-A47D-4B36-AAF4-6ADD33C64C1B}" destId="{096B9EC1-8CB8-4758-9E6D-FD7B31A8E303}" srcOrd="0" destOrd="0" presId="urn:microsoft.com/office/officeart/2005/8/layout/orgChart1#1"/>
    <dgm:cxn modelId="{8245C1F5-A18D-4C51-8F7E-CDBA4F016FD7}" type="presParOf" srcId="{096B9EC1-8CB8-4758-9E6D-FD7B31A8E303}" destId="{B1D763EA-15AB-49A3-8024-E6613CBBA232}" srcOrd="0" destOrd="0" presId="urn:microsoft.com/office/officeart/2005/8/layout/orgChart1#1"/>
    <dgm:cxn modelId="{AA421ACB-E85B-4CE6-AF19-A9868AD3812D}" type="presParOf" srcId="{096B9EC1-8CB8-4758-9E6D-FD7B31A8E303}" destId="{E2995394-2418-4D8A-BEA6-F51E747967F0}" srcOrd="1" destOrd="0" presId="urn:microsoft.com/office/officeart/2005/8/layout/orgChart1#1"/>
    <dgm:cxn modelId="{F7F53310-9C05-4AD4-8948-3FF48A58E621}" type="presParOf" srcId="{CF62A375-A47D-4B36-AAF4-6ADD33C64C1B}" destId="{08001573-0E53-420E-BCD7-D35AFE375201}" srcOrd="1" destOrd="0" presId="urn:microsoft.com/office/officeart/2005/8/layout/orgChart1#1"/>
    <dgm:cxn modelId="{76A15D8D-7611-4896-9010-AEE423C0BF28}" type="presParOf" srcId="{CF62A375-A47D-4B36-AAF4-6ADD33C64C1B}" destId="{7DF6C838-4BEF-432B-B984-17BC4B32A274}" srcOrd="2" destOrd="0" presId="urn:microsoft.com/office/officeart/2005/8/layout/orgChart1#1"/>
    <dgm:cxn modelId="{A27C09A1-D09B-452C-AAA1-7A88FDA2E036}" type="presParOf" srcId="{2326EDD6-0796-4F97-94D4-2E1B6A781A79}" destId="{FE0A1200-809D-45FB-A60D-C141941AAE4C}" srcOrd="2" destOrd="0" presId="urn:microsoft.com/office/officeart/2005/8/layout/orgChart1#1"/>
    <dgm:cxn modelId="{DA22BDD3-4141-49D9-9C6A-B6A6103781B6}" type="presParOf" srcId="{2326EDD6-0796-4F97-94D4-2E1B6A781A79}" destId="{023A8096-A6D5-4951-8921-287E95CC6B7A}" srcOrd="3" destOrd="0" presId="urn:microsoft.com/office/officeart/2005/8/layout/orgChart1#1"/>
    <dgm:cxn modelId="{A1237BAF-9662-4FB3-816E-6E39065C7122}" type="presParOf" srcId="{023A8096-A6D5-4951-8921-287E95CC6B7A}" destId="{9BA52A3A-8482-465D-A04F-84B83AC0368B}" srcOrd="0" destOrd="0" presId="urn:microsoft.com/office/officeart/2005/8/layout/orgChart1#1"/>
    <dgm:cxn modelId="{FE569DCE-6A3F-45B5-BB89-59FF3CE3BA88}" type="presParOf" srcId="{9BA52A3A-8482-465D-A04F-84B83AC0368B}" destId="{669501C7-7E8D-45FE-94A7-71A415B11B44}" srcOrd="0" destOrd="0" presId="urn:microsoft.com/office/officeart/2005/8/layout/orgChart1#1"/>
    <dgm:cxn modelId="{7DDD0A23-7624-4764-BA39-CB00D2627945}" type="presParOf" srcId="{9BA52A3A-8482-465D-A04F-84B83AC0368B}" destId="{0F7CAE74-8067-4961-9D76-F32B30968E6B}" srcOrd="1" destOrd="0" presId="urn:microsoft.com/office/officeart/2005/8/layout/orgChart1#1"/>
    <dgm:cxn modelId="{50FA3A9D-9A68-49F2-A132-736B920C58FC}" type="presParOf" srcId="{023A8096-A6D5-4951-8921-287E95CC6B7A}" destId="{B28D6729-DCCB-4CEA-93AF-CF84475DDD7C}" srcOrd="1" destOrd="0" presId="urn:microsoft.com/office/officeart/2005/8/layout/orgChart1#1"/>
    <dgm:cxn modelId="{F48B8CEA-62E4-44AF-9458-CB206CBDAD3C}" type="presParOf" srcId="{023A8096-A6D5-4951-8921-287E95CC6B7A}" destId="{5BEDE5DB-BBFE-4859-A82F-668D353A1616}" srcOrd="2" destOrd="0" presId="urn:microsoft.com/office/officeart/2005/8/layout/orgChart1#1"/>
    <dgm:cxn modelId="{3F1E4FE2-15BB-4C0B-9A70-6DED16DCABC5}" type="presParOf" srcId="{2326EDD6-0796-4F97-94D4-2E1B6A781A79}" destId="{2505C761-B35B-47BF-BA2E-87DCC468BFA3}" srcOrd="4" destOrd="0" presId="urn:microsoft.com/office/officeart/2005/8/layout/orgChart1#1"/>
    <dgm:cxn modelId="{5B114C8B-7221-407E-BB1F-CEE445111998}" type="presParOf" srcId="{2326EDD6-0796-4F97-94D4-2E1B6A781A79}" destId="{ABCE5400-A5F0-4321-AC65-486062CB5D6A}" srcOrd="5" destOrd="0" presId="urn:microsoft.com/office/officeart/2005/8/layout/orgChart1#1"/>
    <dgm:cxn modelId="{F3F92E07-C0F9-494E-B0B1-0C3D97098F61}" type="presParOf" srcId="{ABCE5400-A5F0-4321-AC65-486062CB5D6A}" destId="{AAC7AFCF-D967-4B03-BFE6-507C05D1DDD0}" srcOrd="0" destOrd="0" presId="urn:microsoft.com/office/officeart/2005/8/layout/orgChart1#1"/>
    <dgm:cxn modelId="{D03C2D04-4160-467A-8365-786ACC12C9B4}" type="presParOf" srcId="{AAC7AFCF-D967-4B03-BFE6-507C05D1DDD0}" destId="{35D151C5-924D-4D4C-B142-7CAEA94136AF}" srcOrd="0" destOrd="0" presId="urn:microsoft.com/office/officeart/2005/8/layout/orgChart1#1"/>
    <dgm:cxn modelId="{D3DD64FA-3F2A-46F8-A6CB-7261FC4F09F9}" type="presParOf" srcId="{AAC7AFCF-D967-4B03-BFE6-507C05D1DDD0}" destId="{8E7A94A7-B70F-49B3-95C7-CA5B87E6A8E1}" srcOrd="1" destOrd="0" presId="urn:microsoft.com/office/officeart/2005/8/layout/orgChart1#1"/>
    <dgm:cxn modelId="{1D0843B0-D71C-4C7E-B954-551BCE9AF6B6}" type="presParOf" srcId="{ABCE5400-A5F0-4321-AC65-486062CB5D6A}" destId="{98361BF2-98A6-4727-97B5-916ED6177CDA}" srcOrd="1" destOrd="0" presId="urn:microsoft.com/office/officeart/2005/8/layout/orgChart1#1"/>
    <dgm:cxn modelId="{DE4138FA-0904-44C8-9196-358A64D409BC}" type="presParOf" srcId="{ABCE5400-A5F0-4321-AC65-486062CB5D6A}" destId="{06EFF52F-5CC3-4095-B391-04A3E6890F05}" srcOrd="2" destOrd="0" presId="urn:microsoft.com/office/officeart/2005/8/layout/orgChart1#1"/>
    <dgm:cxn modelId="{1D7E2EC9-468C-4DED-8969-F2220C2FDD7F}" type="presParOf" srcId="{E0829203-B9FD-4460-B411-2BA1F4435E2E}" destId="{E72DE814-9ED3-4CA6-9B3F-AAD22A075052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F479A0-43E0-4664-8E27-4725136607A8}" type="doc">
      <dgm:prSet loTypeId="urn:microsoft.com/office/officeart/2005/8/layout/radial2#1" loCatId="relationship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968F8876-AA7A-461B-A122-87BD47B24A85}">
      <dgm:prSet phldrT="[Text]" custT="1"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sz="13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Website</a:t>
          </a:r>
          <a:endParaRPr lang="en-US" sz="13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DCEE91C-BF5F-4F63-B0FC-F605D59C2FF1}" type="parTrans" cxnId="{BBAC2824-B6F6-4147-9064-654A1E367958}">
      <dgm:prSet/>
      <dgm:spPr/>
      <dgm:t>
        <a:bodyPr/>
        <a:lstStyle/>
        <a:p>
          <a:endParaRPr lang="en-US"/>
        </a:p>
      </dgm:t>
    </dgm:pt>
    <dgm:pt modelId="{0BA46C4C-1270-4CB8-A879-C83FF0C7939C}" type="sibTrans" cxnId="{BBAC2824-B6F6-4147-9064-654A1E367958}">
      <dgm:prSet/>
      <dgm:spPr/>
      <dgm:t>
        <a:bodyPr/>
        <a:lstStyle/>
        <a:p>
          <a:endParaRPr lang="en-US"/>
        </a:p>
      </dgm:t>
    </dgm:pt>
    <dgm:pt modelId="{7B3E6C12-4146-4F8C-B98D-B45A78F2DC68}">
      <dgm:prSet phldrT="[Text]" custT="1"/>
      <dgm:spPr>
        <a:solidFill>
          <a:schemeClr val="tx2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IN" sz="13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whatsapp</a:t>
          </a:r>
          <a:endParaRPr lang="en-US" sz="13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32C32DE-CEBE-452F-9353-F344DF33AF8D}" type="parTrans" cxnId="{D5DECA27-B20A-4AC4-B233-0D2F593C63F8}">
      <dgm:prSet/>
      <dgm:spPr/>
      <dgm:t>
        <a:bodyPr/>
        <a:lstStyle/>
        <a:p>
          <a:endParaRPr lang="en-US"/>
        </a:p>
      </dgm:t>
    </dgm:pt>
    <dgm:pt modelId="{CF48456F-7D33-4C42-8679-A74113DDA3B7}" type="sibTrans" cxnId="{D5DECA27-B20A-4AC4-B233-0D2F593C63F8}">
      <dgm:prSet/>
      <dgm:spPr/>
      <dgm:t>
        <a:bodyPr/>
        <a:lstStyle/>
        <a:p>
          <a:endParaRPr lang="en-US"/>
        </a:p>
      </dgm:t>
    </dgm:pt>
    <dgm:pt modelId="{3FDB8C2B-0E37-47F5-BE01-A0AD2B40ABF0}">
      <dgm:prSet custT="1"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Zee High School </a:t>
          </a:r>
          <a:r>
            <a:rPr lang="en-US" sz="1200" b="1" dirty="0" err="1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Hayathnagar</a:t>
          </a:r>
          <a:r>
            <a:rPr lang="en-US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App </a:t>
          </a:r>
          <a:endParaRPr lang="en-US" sz="12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50D686E-C500-4308-9BF0-E9E01BC04610}" type="parTrans" cxnId="{F7E5D703-4EBF-4DBD-BCEA-AFEFCF31D4D4}">
      <dgm:prSet/>
      <dgm:spPr/>
      <dgm:t>
        <a:bodyPr/>
        <a:lstStyle/>
        <a:p>
          <a:endParaRPr lang="en-US"/>
        </a:p>
      </dgm:t>
    </dgm:pt>
    <dgm:pt modelId="{67B7C4EA-AA24-406B-9F95-3C0713A95B13}" type="sibTrans" cxnId="{F7E5D703-4EBF-4DBD-BCEA-AFEFCF31D4D4}">
      <dgm:prSet/>
      <dgm:spPr/>
      <dgm:t>
        <a:bodyPr/>
        <a:lstStyle/>
        <a:p>
          <a:endParaRPr lang="en-US"/>
        </a:p>
      </dgm:t>
    </dgm:pt>
    <dgm:pt modelId="{ADF0FEE1-3134-450D-BE85-98BCF1E226F2}" type="pres">
      <dgm:prSet presAssocID="{DBF479A0-43E0-4664-8E27-4725136607A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069EAE-7593-43A2-893B-8EB9B4D1348B}" type="pres">
      <dgm:prSet presAssocID="{DBF479A0-43E0-4664-8E27-4725136607A8}" presName="cycle" presStyleCnt="0"/>
      <dgm:spPr/>
    </dgm:pt>
    <dgm:pt modelId="{BCB9BBF4-3EC8-476E-A1D6-7FEDAA66183D}" type="pres">
      <dgm:prSet presAssocID="{DBF479A0-43E0-4664-8E27-4725136607A8}" presName="centerShape" presStyleCnt="0"/>
      <dgm:spPr/>
    </dgm:pt>
    <dgm:pt modelId="{F467C370-1A6F-4806-B412-D80A35F78E1A}" type="pres">
      <dgm:prSet presAssocID="{DBF479A0-43E0-4664-8E27-4725136607A8}" presName="connSite" presStyleLbl="node1" presStyleIdx="0" presStyleCnt="4"/>
      <dgm:spPr/>
    </dgm:pt>
    <dgm:pt modelId="{FEE2ED29-1D5E-4E42-BB47-21B110A1D87F}" type="pres">
      <dgm:prSet presAssocID="{DBF479A0-43E0-4664-8E27-4725136607A8}" presName="visible" presStyleLbl="node1" presStyleIdx="0" presStyleCnt="4" custScaleX="131528" custScaleY="1349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699FE6-6C86-4CA7-844D-2887BE027ACE}" type="pres">
      <dgm:prSet presAssocID="{FDCEE91C-BF5F-4F63-B0FC-F605D59C2FF1}" presName="Name25" presStyleLbl="parChTrans1D1" presStyleIdx="0" presStyleCnt="3"/>
      <dgm:spPr/>
      <dgm:t>
        <a:bodyPr/>
        <a:lstStyle/>
        <a:p>
          <a:endParaRPr lang="en-US"/>
        </a:p>
      </dgm:t>
    </dgm:pt>
    <dgm:pt modelId="{F4EF1F96-748E-497B-AD5F-0A1395D163F1}" type="pres">
      <dgm:prSet presAssocID="{968F8876-AA7A-461B-A122-87BD47B24A85}" presName="node" presStyleCnt="0"/>
      <dgm:spPr/>
    </dgm:pt>
    <dgm:pt modelId="{4622DC36-5101-400F-BADD-CD7C467C3F09}" type="pres">
      <dgm:prSet presAssocID="{968F8876-AA7A-461B-A122-87BD47B24A85}" presName="parentNode" presStyleLbl="node1" presStyleIdx="1" presStyleCnt="4" custScaleX="131540" custScaleY="112189" custLinFactX="12558" custLinFactNeighborX="100000" custLinFactNeighborY="38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D9654-1C65-4BBF-BA10-EAECAD95B5B3}" type="pres">
      <dgm:prSet presAssocID="{968F8876-AA7A-461B-A122-87BD47B24A85}" presName="childNode" presStyleLbl="revTx" presStyleIdx="0" presStyleCnt="0">
        <dgm:presLayoutVars>
          <dgm:bulletEnabled val="1"/>
        </dgm:presLayoutVars>
      </dgm:prSet>
      <dgm:spPr/>
    </dgm:pt>
    <dgm:pt modelId="{6346F0FF-8B93-4D61-8F31-6865B54F967B}" type="pres">
      <dgm:prSet presAssocID="{132C32DE-CEBE-452F-9353-F344DF33AF8D}" presName="Name25" presStyleLbl="parChTrans1D1" presStyleIdx="1" presStyleCnt="3"/>
      <dgm:spPr/>
      <dgm:t>
        <a:bodyPr/>
        <a:lstStyle/>
        <a:p>
          <a:endParaRPr lang="en-US"/>
        </a:p>
      </dgm:t>
    </dgm:pt>
    <dgm:pt modelId="{2373A0BB-336C-4669-BABF-2B496E9C35E5}" type="pres">
      <dgm:prSet presAssocID="{7B3E6C12-4146-4F8C-B98D-B45A78F2DC68}" presName="node" presStyleCnt="0"/>
      <dgm:spPr/>
    </dgm:pt>
    <dgm:pt modelId="{A70C1352-17DA-403C-9751-87A1DEE1DA02}" type="pres">
      <dgm:prSet presAssocID="{7B3E6C12-4146-4F8C-B98D-B45A78F2DC68}" presName="parentNode" presStyleLbl="node1" presStyleIdx="2" presStyleCnt="4" custScaleX="151680" custScaleY="112189" custLinFactX="6984" custLinFactNeighborX="100000" custLinFactNeighborY="-61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0D97A-88C0-4BA8-B9A9-C774F2BDCD72}" type="pres">
      <dgm:prSet presAssocID="{7B3E6C12-4146-4F8C-B98D-B45A78F2DC68}" presName="childNode" presStyleLbl="revTx" presStyleIdx="0" presStyleCnt="0">
        <dgm:presLayoutVars>
          <dgm:bulletEnabled val="1"/>
        </dgm:presLayoutVars>
      </dgm:prSet>
      <dgm:spPr/>
    </dgm:pt>
    <dgm:pt modelId="{3152161C-0DD5-4D11-A4B6-5C910B246FCD}" type="pres">
      <dgm:prSet presAssocID="{650D686E-C500-4308-9BF0-E9E01BC04610}" presName="Name25" presStyleLbl="parChTrans1D1" presStyleIdx="2" presStyleCnt="3"/>
      <dgm:spPr/>
      <dgm:t>
        <a:bodyPr/>
        <a:lstStyle/>
        <a:p>
          <a:endParaRPr lang="en-US"/>
        </a:p>
      </dgm:t>
    </dgm:pt>
    <dgm:pt modelId="{2FE2AA33-2F36-4B15-BDDD-6E1F3C1B6C2F}" type="pres">
      <dgm:prSet presAssocID="{3FDB8C2B-0E37-47F5-BE01-A0AD2B40ABF0}" presName="node" presStyleCnt="0"/>
      <dgm:spPr/>
    </dgm:pt>
    <dgm:pt modelId="{B3C2ACE4-3A37-4FCD-AA55-4ADF3E8696F6}" type="pres">
      <dgm:prSet presAssocID="{3FDB8C2B-0E37-47F5-BE01-A0AD2B40ABF0}" presName="parentNode" presStyleLbl="node1" presStyleIdx="3" presStyleCnt="4" custScaleX="168260" custScaleY="134669" custLinFactNeighborX="86560" custLinFactNeighborY="-111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33B45-8805-4B08-BA49-370FA4F37D04}" type="pres">
      <dgm:prSet presAssocID="{3FDB8C2B-0E37-47F5-BE01-A0AD2B40ABF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9E533F3-6F6F-4CBE-A6E4-6FD1CB74C12A}" type="presOf" srcId="{132C32DE-CEBE-452F-9353-F344DF33AF8D}" destId="{6346F0FF-8B93-4D61-8F31-6865B54F967B}" srcOrd="0" destOrd="0" presId="urn:microsoft.com/office/officeart/2005/8/layout/radial2#1"/>
    <dgm:cxn modelId="{C9D8FD06-1486-4D0A-A91D-DD7B8D462543}" type="presOf" srcId="{DBF479A0-43E0-4664-8E27-4725136607A8}" destId="{ADF0FEE1-3134-450D-BE85-98BCF1E226F2}" srcOrd="0" destOrd="0" presId="urn:microsoft.com/office/officeart/2005/8/layout/radial2#1"/>
    <dgm:cxn modelId="{7B5639F2-BA43-4FD2-83CD-5918D236544E}" type="presOf" srcId="{FDCEE91C-BF5F-4F63-B0FC-F605D59C2FF1}" destId="{BD699FE6-6C86-4CA7-844D-2887BE027ACE}" srcOrd="0" destOrd="0" presId="urn:microsoft.com/office/officeart/2005/8/layout/radial2#1"/>
    <dgm:cxn modelId="{BBAC2824-B6F6-4147-9064-654A1E367958}" srcId="{DBF479A0-43E0-4664-8E27-4725136607A8}" destId="{968F8876-AA7A-461B-A122-87BD47B24A85}" srcOrd="0" destOrd="0" parTransId="{FDCEE91C-BF5F-4F63-B0FC-F605D59C2FF1}" sibTransId="{0BA46C4C-1270-4CB8-A879-C83FF0C7939C}"/>
    <dgm:cxn modelId="{B87F85D4-7FC5-441C-9A05-1D514B370457}" type="presOf" srcId="{3FDB8C2B-0E37-47F5-BE01-A0AD2B40ABF0}" destId="{B3C2ACE4-3A37-4FCD-AA55-4ADF3E8696F6}" srcOrd="0" destOrd="0" presId="urn:microsoft.com/office/officeart/2005/8/layout/radial2#1"/>
    <dgm:cxn modelId="{F7E5D703-4EBF-4DBD-BCEA-AFEFCF31D4D4}" srcId="{DBF479A0-43E0-4664-8E27-4725136607A8}" destId="{3FDB8C2B-0E37-47F5-BE01-A0AD2B40ABF0}" srcOrd="2" destOrd="0" parTransId="{650D686E-C500-4308-9BF0-E9E01BC04610}" sibTransId="{67B7C4EA-AA24-406B-9F95-3C0713A95B13}"/>
    <dgm:cxn modelId="{D5DECA27-B20A-4AC4-B233-0D2F593C63F8}" srcId="{DBF479A0-43E0-4664-8E27-4725136607A8}" destId="{7B3E6C12-4146-4F8C-B98D-B45A78F2DC68}" srcOrd="1" destOrd="0" parTransId="{132C32DE-CEBE-452F-9353-F344DF33AF8D}" sibTransId="{CF48456F-7D33-4C42-8679-A74113DDA3B7}"/>
    <dgm:cxn modelId="{10498F10-FBA9-47E6-8D67-3194FCF16D7E}" type="presOf" srcId="{7B3E6C12-4146-4F8C-B98D-B45A78F2DC68}" destId="{A70C1352-17DA-403C-9751-87A1DEE1DA02}" srcOrd="0" destOrd="0" presId="urn:microsoft.com/office/officeart/2005/8/layout/radial2#1"/>
    <dgm:cxn modelId="{C7987F9F-43D1-43B5-A563-240E8F107E9D}" type="presOf" srcId="{968F8876-AA7A-461B-A122-87BD47B24A85}" destId="{4622DC36-5101-400F-BADD-CD7C467C3F09}" srcOrd="0" destOrd="0" presId="urn:microsoft.com/office/officeart/2005/8/layout/radial2#1"/>
    <dgm:cxn modelId="{3CE66BF4-453E-4E55-97BD-03BE0C112F1E}" type="presOf" srcId="{650D686E-C500-4308-9BF0-E9E01BC04610}" destId="{3152161C-0DD5-4D11-A4B6-5C910B246FCD}" srcOrd="0" destOrd="0" presId="urn:microsoft.com/office/officeart/2005/8/layout/radial2#1"/>
    <dgm:cxn modelId="{0B97CF29-5D9D-4421-825E-62679B1CB412}" type="presParOf" srcId="{ADF0FEE1-3134-450D-BE85-98BCF1E226F2}" destId="{FA069EAE-7593-43A2-893B-8EB9B4D1348B}" srcOrd="0" destOrd="0" presId="urn:microsoft.com/office/officeart/2005/8/layout/radial2#1"/>
    <dgm:cxn modelId="{E53E90A5-9B21-4555-AC49-29CB8D577009}" type="presParOf" srcId="{FA069EAE-7593-43A2-893B-8EB9B4D1348B}" destId="{BCB9BBF4-3EC8-476E-A1D6-7FEDAA66183D}" srcOrd="0" destOrd="0" presId="urn:microsoft.com/office/officeart/2005/8/layout/radial2#1"/>
    <dgm:cxn modelId="{F2270C07-2C5D-442B-9F8B-EFBF329BAFCD}" type="presParOf" srcId="{BCB9BBF4-3EC8-476E-A1D6-7FEDAA66183D}" destId="{F467C370-1A6F-4806-B412-D80A35F78E1A}" srcOrd="0" destOrd="0" presId="urn:microsoft.com/office/officeart/2005/8/layout/radial2#1"/>
    <dgm:cxn modelId="{E09488A4-964E-4D35-81A6-142851902113}" type="presParOf" srcId="{BCB9BBF4-3EC8-476E-A1D6-7FEDAA66183D}" destId="{FEE2ED29-1D5E-4E42-BB47-21B110A1D87F}" srcOrd="1" destOrd="0" presId="urn:microsoft.com/office/officeart/2005/8/layout/radial2#1"/>
    <dgm:cxn modelId="{199B74BC-B986-4C85-B395-85B9B5F0BA54}" type="presParOf" srcId="{FA069EAE-7593-43A2-893B-8EB9B4D1348B}" destId="{BD699FE6-6C86-4CA7-844D-2887BE027ACE}" srcOrd="1" destOrd="0" presId="urn:microsoft.com/office/officeart/2005/8/layout/radial2#1"/>
    <dgm:cxn modelId="{1BA859FA-17AB-485A-B20F-7B79DB8F6701}" type="presParOf" srcId="{FA069EAE-7593-43A2-893B-8EB9B4D1348B}" destId="{F4EF1F96-748E-497B-AD5F-0A1395D163F1}" srcOrd="2" destOrd="0" presId="urn:microsoft.com/office/officeart/2005/8/layout/radial2#1"/>
    <dgm:cxn modelId="{88039A04-6B4C-41C0-9DDA-EBC0411EB5D2}" type="presParOf" srcId="{F4EF1F96-748E-497B-AD5F-0A1395D163F1}" destId="{4622DC36-5101-400F-BADD-CD7C467C3F09}" srcOrd="0" destOrd="0" presId="urn:microsoft.com/office/officeart/2005/8/layout/radial2#1"/>
    <dgm:cxn modelId="{FBD880B3-3245-46FE-8EDC-6294C0223C1A}" type="presParOf" srcId="{F4EF1F96-748E-497B-AD5F-0A1395D163F1}" destId="{996D9654-1C65-4BBF-BA10-EAECAD95B5B3}" srcOrd="1" destOrd="0" presId="urn:microsoft.com/office/officeart/2005/8/layout/radial2#1"/>
    <dgm:cxn modelId="{9BB2EAAE-EB1F-405E-A37E-9FE5A5E9C670}" type="presParOf" srcId="{FA069EAE-7593-43A2-893B-8EB9B4D1348B}" destId="{6346F0FF-8B93-4D61-8F31-6865B54F967B}" srcOrd="3" destOrd="0" presId="urn:microsoft.com/office/officeart/2005/8/layout/radial2#1"/>
    <dgm:cxn modelId="{253884F1-5A00-4774-A48B-528C1385CE38}" type="presParOf" srcId="{FA069EAE-7593-43A2-893B-8EB9B4D1348B}" destId="{2373A0BB-336C-4669-BABF-2B496E9C35E5}" srcOrd="4" destOrd="0" presId="urn:microsoft.com/office/officeart/2005/8/layout/radial2#1"/>
    <dgm:cxn modelId="{317AF521-7309-475F-ADBF-5B4E9D5C0EDC}" type="presParOf" srcId="{2373A0BB-336C-4669-BABF-2B496E9C35E5}" destId="{A70C1352-17DA-403C-9751-87A1DEE1DA02}" srcOrd="0" destOrd="0" presId="urn:microsoft.com/office/officeart/2005/8/layout/radial2#1"/>
    <dgm:cxn modelId="{7009572E-B2F1-4CB7-BD01-5E67F0B995BA}" type="presParOf" srcId="{2373A0BB-336C-4669-BABF-2B496E9C35E5}" destId="{2240D97A-88C0-4BA8-B9A9-C774F2BDCD72}" srcOrd="1" destOrd="0" presId="urn:microsoft.com/office/officeart/2005/8/layout/radial2#1"/>
    <dgm:cxn modelId="{AABDA4DF-F9CF-49C4-B913-7F33B28A7C3D}" type="presParOf" srcId="{FA069EAE-7593-43A2-893B-8EB9B4D1348B}" destId="{3152161C-0DD5-4D11-A4B6-5C910B246FCD}" srcOrd="5" destOrd="0" presId="urn:microsoft.com/office/officeart/2005/8/layout/radial2#1"/>
    <dgm:cxn modelId="{32197578-2BA0-4A01-81C8-B46B4CD39A7B}" type="presParOf" srcId="{FA069EAE-7593-43A2-893B-8EB9B4D1348B}" destId="{2FE2AA33-2F36-4B15-BDDD-6E1F3C1B6C2F}" srcOrd="6" destOrd="0" presId="urn:microsoft.com/office/officeart/2005/8/layout/radial2#1"/>
    <dgm:cxn modelId="{85912D66-6A77-4DF1-B64D-748425E65BBA}" type="presParOf" srcId="{2FE2AA33-2F36-4B15-BDDD-6E1F3C1B6C2F}" destId="{B3C2ACE4-3A37-4FCD-AA55-4ADF3E8696F6}" srcOrd="0" destOrd="0" presId="urn:microsoft.com/office/officeart/2005/8/layout/radial2#1"/>
    <dgm:cxn modelId="{8A5642C1-E189-4246-B11A-A122DAAD7F0A}" type="presParOf" srcId="{2FE2AA33-2F36-4B15-BDDD-6E1F3C1B6C2F}" destId="{72833B45-8805-4B08-BA49-370FA4F37D04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5F81D-FD6B-4E0F-B63B-0C2293EDB9C4}">
      <dsp:nvSpPr>
        <dsp:cNvPr id="0" name=""/>
        <dsp:cNvSpPr/>
      </dsp:nvSpPr>
      <dsp:spPr bwMode="white">
        <a:xfrm>
          <a:off x="2492728" y="1641828"/>
          <a:ext cx="1262944" cy="1262944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Co –scholastics Activities</a:t>
          </a:r>
        </a:p>
      </dsp:txBody>
      <dsp:txXfrm>
        <a:off x="2492728" y="1641828"/>
        <a:ext cx="1262944" cy="1262944"/>
      </dsp:txXfrm>
    </dsp:sp>
    <dsp:sp modelId="{02FA52BC-7418-4A0C-B2AD-533EDDD06323}">
      <dsp:nvSpPr>
        <dsp:cNvPr id="0" name=""/>
        <dsp:cNvSpPr/>
      </dsp:nvSpPr>
      <dsp:spPr bwMode="white">
        <a:xfrm>
          <a:off x="2934758" y="1434195"/>
          <a:ext cx="378883" cy="36382"/>
        </a:xfrm>
        <a:custGeom>
          <a:avLst/>
          <a:gdLst/>
          <a:ahLst/>
          <a:cxnLst/>
          <a:rect l="0" t="0" r="0" b="0"/>
          <a:pathLst>
            <a:path w="597" h="57">
              <a:moveTo>
                <a:pt x="298" y="327"/>
              </a:moveTo>
              <a:lnTo>
                <a:pt x="298" y="-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934758" y="1434195"/>
        <a:ext cx="378883" cy="36382"/>
      </dsp:txXfrm>
    </dsp:sp>
    <dsp:sp modelId="{14E5B44E-7308-484A-958E-986CE8B3F4C5}">
      <dsp:nvSpPr>
        <dsp:cNvPr id="0" name=""/>
        <dsp:cNvSpPr/>
      </dsp:nvSpPr>
      <dsp:spPr bwMode="white">
        <a:xfrm>
          <a:off x="2492728" y="0"/>
          <a:ext cx="1262944" cy="1262944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tx1"/>
            </a:solidFill>
          </a:endParaRP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3600" kern="1200" dirty="0"/>
            <a:t>Visual arts 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492728" y="0"/>
        <a:ext cx="1262944" cy="1262944"/>
      </dsp:txXfrm>
    </dsp:sp>
    <dsp:sp modelId="{6F6FE310-3418-407A-AF77-12680E6A74E7}">
      <dsp:nvSpPr>
        <dsp:cNvPr id="0" name=""/>
        <dsp:cNvSpPr/>
      </dsp:nvSpPr>
      <dsp:spPr bwMode="white">
        <a:xfrm>
          <a:off x="2934758" y="3076023"/>
          <a:ext cx="378883" cy="36382"/>
        </a:xfrm>
        <a:custGeom>
          <a:avLst/>
          <a:gdLst/>
          <a:ahLst/>
          <a:cxnLst/>
          <a:rect l="0" t="0" r="0" b="0"/>
          <a:pathLst>
            <a:path w="597" h="57">
              <a:moveTo>
                <a:pt x="298" y="-270"/>
              </a:moveTo>
              <a:lnTo>
                <a:pt x="298" y="3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934758" y="3076023"/>
        <a:ext cx="378883" cy="36382"/>
      </dsp:txXfrm>
    </dsp:sp>
    <dsp:sp modelId="{C32295B9-F68C-492E-8666-1232B4037679}">
      <dsp:nvSpPr>
        <dsp:cNvPr id="0" name=""/>
        <dsp:cNvSpPr/>
      </dsp:nvSpPr>
      <dsp:spPr bwMode="white">
        <a:xfrm>
          <a:off x="2492728" y="3283656"/>
          <a:ext cx="1262944" cy="1262944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hemeClr val="lt1"/>
        </a:lnRef>
        <a:fillRef idx="1">
          <a:schemeClr val="accent2">
            <a:hueOff val="-14460000"/>
            <a:satOff val="-49803"/>
            <a:lumOff val="6000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sz="3600" kern="1200"/>
            <a:t>Performing arts</a:t>
          </a:r>
        </a:p>
      </dsp:txBody>
      <dsp:txXfrm>
        <a:off x="2492728" y="3283656"/>
        <a:ext cx="1262944" cy="1262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FFE5F-4936-410D-A123-99E6EB2890F0}">
      <dsp:nvSpPr>
        <dsp:cNvPr id="0" name=""/>
        <dsp:cNvSpPr/>
      </dsp:nvSpPr>
      <dsp:spPr>
        <a:xfrm>
          <a:off x="2346516" y="453"/>
          <a:ext cx="1387115" cy="69355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  <a:latin typeface="Algerian" panose="04020705040A02060702" pitchFamily="82" charset="0"/>
              <a:ea typeface="Verdana" panose="020B0604030504040204" pitchFamily="34" charset="0"/>
            </a:rPr>
            <a:t>Group 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FF0000"/>
              </a:solidFill>
              <a:latin typeface="Algerian" panose="04020705040A02060702" pitchFamily="82" charset="0"/>
              <a:ea typeface="Verdana" panose="020B0604030504040204" pitchFamily="34" charset="0"/>
            </a:rPr>
            <a:t>Performing Arts</a:t>
          </a:r>
        </a:p>
      </dsp:txBody>
      <dsp:txXfrm>
        <a:off x="2366830" y="20767"/>
        <a:ext cx="1346487" cy="652929"/>
      </dsp:txXfrm>
    </dsp:sp>
    <dsp:sp modelId="{04274A96-8DD6-471F-8E0F-0F60934CC408}">
      <dsp:nvSpPr>
        <dsp:cNvPr id="0" name=""/>
        <dsp:cNvSpPr/>
      </dsp:nvSpPr>
      <dsp:spPr>
        <a:xfrm>
          <a:off x="2485228" y="694011"/>
          <a:ext cx="224901" cy="563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231"/>
              </a:lnTo>
              <a:lnTo>
                <a:pt x="224901" y="563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5CC38-0468-40B1-9DE6-5B47D3DDB51D}">
      <dsp:nvSpPr>
        <dsp:cNvPr id="0" name=""/>
        <dsp:cNvSpPr/>
      </dsp:nvSpPr>
      <dsp:spPr>
        <a:xfrm>
          <a:off x="2710129" y="910463"/>
          <a:ext cx="1438205" cy="693557"/>
        </a:xfrm>
        <a:prstGeom prst="roundRect">
          <a:avLst>
            <a:gd name="adj" fmla="val 10000"/>
          </a:avLst>
        </a:prstGeom>
        <a:solidFill>
          <a:srgbClr val="FF6699">
            <a:alpha val="89804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lgerian" panose="04020705040A02060702" pitchFamily="82" charset="0"/>
              <a:ea typeface="Verdana" panose="020B0604030504040204" pitchFamily="34" charset="0"/>
            </a:rPr>
            <a:t>Vocal Music</a:t>
          </a:r>
        </a:p>
      </dsp:txBody>
      <dsp:txXfrm>
        <a:off x="2730443" y="930777"/>
        <a:ext cx="1397577" cy="652929"/>
      </dsp:txXfrm>
    </dsp:sp>
    <dsp:sp modelId="{8F42D053-B59E-4BAD-B051-71D201A11144}">
      <dsp:nvSpPr>
        <dsp:cNvPr id="0" name=""/>
        <dsp:cNvSpPr/>
      </dsp:nvSpPr>
      <dsp:spPr>
        <a:xfrm>
          <a:off x="2485228" y="694011"/>
          <a:ext cx="138711" cy="13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115"/>
              </a:lnTo>
              <a:lnTo>
                <a:pt x="138711" y="1387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EC719-8796-46C8-A6B1-79316994B888}">
      <dsp:nvSpPr>
        <dsp:cNvPr id="0" name=""/>
        <dsp:cNvSpPr/>
      </dsp:nvSpPr>
      <dsp:spPr>
        <a:xfrm>
          <a:off x="2623940" y="1734347"/>
          <a:ext cx="1567584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  <a:latin typeface="Algerian" panose="04020705040A02060702" pitchFamily="82" charset="0"/>
              <a:ea typeface="Verdana" panose="020B0604030504040204" pitchFamily="34" charset="0"/>
            </a:rPr>
            <a:t>Instrumental Music</a:t>
          </a:r>
        </a:p>
      </dsp:txBody>
      <dsp:txXfrm>
        <a:off x="2644254" y="1754661"/>
        <a:ext cx="1526956" cy="652929"/>
      </dsp:txXfrm>
    </dsp:sp>
    <dsp:sp modelId="{9DF38785-57A4-491A-A873-C07A56738D29}">
      <dsp:nvSpPr>
        <dsp:cNvPr id="0" name=""/>
        <dsp:cNvSpPr/>
      </dsp:nvSpPr>
      <dsp:spPr>
        <a:xfrm>
          <a:off x="2485228" y="694011"/>
          <a:ext cx="138711" cy="2254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062"/>
              </a:lnTo>
              <a:lnTo>
                <a:pt x="138711" y="2254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1F2C3-704A-44F1-9FF2-20DDD6062218}">
      <dsp:nvSpPr>
        <dsp:cNvPr id="0" name=""/>
        <dsp:cNvSpPr/>
      </dsp:nvSpPr>
      <dsp:spPr>
        <a:xfrm>
          <a:off x="2623940" y="2601294"/>
          <a:ext cx="1582742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lgerian" panose="04020705040A02060702" pitchFamily="82" charset="0"/>
              <a:ea typeface="Verdana" panose="020B0604030504040204" pitchFamily="34" charset="0"/>
            </a:rPr>
            <a:t>Dance</a:t>
          </a:r>
        </a:p>
      </dsp:txBody>
      <dsp:txXfrm>
        <a:off x="2644254" y="2621608"/>
        <a:ext cx="1542114" cy="652929"/>
      </dsp:txXfrm>
    </dsp:sp>
    <dsp:sp modelId="{63551B44-F8DB-4CD1-9780-0E1A2A79A951}">
      <dsp:nvSpPr>
        <dsp:cNvPr id="0" name=""/>
        <dsp:cNvSpPr/>
      </dsp:nvSpPr>
      <dsp:spPr>
        <a:xfrm>
          <a:off x="2485228" y="694011"/>
          <a:ext cx="159773" cy="312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3416"/>
              </a:lnTo>
              <a:lnTo>
                <a:pt x="159773" y="3123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498FA-F061-40E0-BFA7-742C6E3022B6}">
      <dsp:nvSpPr>
        <dsp:cNvPr id="0" name=""/>
        <dsp:cNvSpPr/>
      </dsp:nvSpPr>
      <dsp:spPr>
        <a:xfrm>
          <a:off x="2645002" y="3470648"/>
          <a:ext cx="1560105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lgerian" panose="04020705040A02060702" pitchFamily="82" charset="0"/>
              <a:ea typeface="Verdana" panose="020B0604030504040204" pitchFamily="34" charset="0"/>
            </a:rPr>
            <a:t>Dramatics</a:t>
          </a:r>
        </a:p>
      </dsp:txBody>
      <dsp:txXfrm>
        <a:off x="2665316" y="3490962"/>
        <a:ext cx="1519477" cy="652929"/>
      </dsp:txXfrm>
    </dsp:sp>
    <dsp:sp modelId="{186583CD-9A26-4D78-BFD8-DBB7264E40DE}">
      <dsp:nvSpPr>
        <dsp:cNvPr id="0" name=""/>
        <dsp:cNvSpPr/>
      </dsp:nvSpPr>
      <dsp:spPr>
        <a:xfrm>
          <a:off x="2485228" y="694011"/>
          <a:ext cx="159773" cy="3988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8410"/>
              </a:lnTo>
              <a:lnTo>
                <a:pt x="159773" y="3988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F5D34-825D-4E66-9488-BD3FC434A76D}">
      <dsp:nvSpPr>
        <dsp:cNvPr id="0" name=""/>
        <dsp:cNvSpPr/>
      </dsp:nvSpPr>
      <dsp:spPr>
        <a:xfrm>
          <a:off x="2645002" y="4335642"/>
          <a:ext cx="1560105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err="1">
              <a:latin typeface="Algerian" panose="04020705040A02060702" pitchFamily="82" charset="0"/>
              <a:ea typeface="Verdana" panose="020B0604030504040204" pitchFamily="34" charset="0"/>
            </a:rPr>
            <a:t>Zumba</a:t>
          </a:r>
          <a:r>
            <a:rPr lang="en-IN" sz="1600" b="1" kern="1200" dirty="0">
              <a:latin typeface="Algerian" panose="04020705040A02060702" pitchFamily="82" charset="0"/>
              <a:ea typeface="Verdana" panose="020B0604030504040204" pitchFamily="34" charset="0"/>
            </a:rPr>
            <a:t> Dance</a:t>
          </a:r>
          <a:endParaRPr lang="en-US" sz="1600" b="1" kern="1200" dirty="0">
            <a:latin typeface="Algerian" panose="04020705040A02060702" pitchFamily="82" charset="0"/>
            <a:ea typeface="Verdana" panose="020B0604030504040204" pitchFamily="34" charset="0"/>
          </a:endParaRPr>
        </a:p>
      </dsp:txBody>
      <dsp:txXfrm>
        <a:off x="2665316" y="4355956"/>
        <a:ext cx="1519477" cy="652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31FE5-EB29-48A3-8A1A-85006BC0908E}">
      <dsp:nvSpPr>
        <dsp:cNvPr id="0" name=""/>
        <dsp:cNvSpPr/>
      </dsp:nvSpPr>
      <dsp:spPr>
        <a:xfrm>
          <a:off x="1818845" y="583"/>
          <a:ext cx="2915508" cy="125212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Algerian" panose="04020705040A02060702" pitchFamily="82" charset="0"/>
              <a:ea typeface="Verdana" panose="020B0604030504040204" pitchFamily="34" charset="0"/>
            </a:rPr>
            <a:t>Art Education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lgerian" panose="04020705040A02060702" pitchFamily="82" charset="0"/>
              <a:ea typeface="Verdana" panose="020B0604030504040204" pitchFamily="34" charset="0"/>
            </a:rPr>
            <a:t>Visual Arts</a:t>
          </a:r>
        </a:p>
      </dsp:txBody>
      <dsp:txXfrm>
        <a:off x="1855518" y="37256"/>
        <a:ext cx="2842162" cy="1178775"/>
      </dsp:txXfrm>
    </dsp:sp>
    <dsp:sp modelId="{5FC0BBEF-D255-4F80-90C2-EBA06B206CB1}">
      <dsp:nvSpPr>
        <dsp:cNvPr id="0" name=""/>
        <dsp:cNvSpPr/>
      </dsp:nvSpPr>
      <dsp:spPr>
        <a:xfrm>
          <a:off x="2110396" y="1252705"/>
          <a:ext cx="291550" cy="1247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994"/>
              </a:lnTo>
              <a:lnTo>
                <a:pt x="291550" y="1247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262B7-D5DB-49E8-941E-585D598CB2CC}">
      <dsp:nvSpPr>
        <dsp:cNvPr id="0" name=""/>
        <dsp:cNvSpPr/>
      </dsp:nvSpPr>
      <dsp:spPr>
        <a:xfrm>
          <a:off x="2401947" y="1572686"/>
          <a:ext cx="2086375" cy="1856027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anose="04020705040A02060702" pitchFamily="82" charset="0"/>
              <a:ea typeface="Verdana" panose="020B0604030504040204" pitchFamily="34" charset="0"/>
            </a:rPr>
            <a:t>Drawing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anose="04020705040A02060702" pitchFamily="82" charset="0"/>
              <a:ea typeface="Verdana" panose="020B0604030504040204" pitchFamily="34" charset="0"/>
            </a:rPr>
            <a:t>&amp;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anose="04020705040A02060702" pitchFamily="82" charset="0"/>
              <a:ea typeface="Verdana" panose="020B0604030504040204" pitchFamily="34" charset="0"/>
            </a:rPr>
            <a:t>Painting</a:t>
          </a:r>
        </a:p>
      </dsp:txBody>
      <dsp:txXfrm>
        <a:off x="2456308" y="1627047"/>
        <a:ext cx="1977653" cy="1747305"/>
      </dsp:txXfrm>
    </dsp:sp>
    <dsp:sp modelId="{354EB034-B7EE-4EF2-82A6-B4226E987ED5}">
      <dsp:nvSpPr>
        <dsp:cNvPr id="0" name=""/>
        <dsp:cNvSpPr/>
      </dsp:nvSpPr>
      <dsp:spPr>
        <a:xfrm>
          <a:off x="2110396" y="1252705"/>
          <a:ext cx="291550" cy="3135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5949"/>
              </a:lnTo>
              <a:lnTo>
                <a:pt x="291550" y="31359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CF9FB-A331-49CC-B770-DDC7D860346D}">
      <dsp:nvSpPr>
        <dsp:cNvPr id="0" name=""/>
        <dsp:cNvSpPr/>
      </dsp:nvSpPr>
      <dsp:spPr>
        <a:xfrm>
          <a:off x="2401947" y="3748694"/>
          <a:ext cx="2047875" cy="1279921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Algerian" panose="04020705040A02060702" pitchFamily="82" charset="0"/>
              <a:ea typeface="Verdana" panose="020B0604030504040204" pitchFamily="34" charset="0"/>
            </a:rPr>
            <a:t>Craft</a:t>
          </a:r>
        </a:p>
      </dsp:txBody>
      <dsp:txXfrm>
        <a:off x="2439435" y="3786182"/>
        <a:ext cx="1972899" cy="1204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F2EBB-8F24-4C1D-BD0F-8C7049B17C24}">
      <dsp:nvSpPr>
        <dsp:cNvPr id="0" name=""/>
        <dsp:cNvSpPr/>
      </dsp:nvSpPr>
      <dsp:spPr>
        <a:xfrm>
          <a:off x="1545479" y="47486"/>
          <a:ext cx="1237449" cy="557796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Group A</a:t>
          </a:r>
        </a:p>
      </dsp:txBody>
      <dsp:txXfrm>
        <a:off x="1561816" y="63823"/>
        <a:ext cx="1204775" cy="525122"/>
      </dsp:txXfrm>
    </dsp:sp>
    <dsp:sp modelId="{28723E13-CC48-48B3-A7B9-9A3CF50C52EA}">
      <dsp:nvSpPr>
        <dsp:cNvPr id="0" name=""/>
        <dsp:cNvSpPr/>
      </dsp:nvSpPr>
      <dsp:spPr>
        <a:xfrm>
          <a:off x="1669224" y="605283"/>
          <a:ext cx="385235" cy="348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922"/>
              </a:lnTo>
              <a:lnTo>
                <a:pt x="385235" y="348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3F541-C2FC-41E4-8F92-5A4133AE5747}">
      <dsp:nvSpPr>
        <dsp:cNvPr id="0" name=""/>
        <dsp:cNvSpPr/>
      </dsp:nvSpPr>
      <dsp:spPr>
        <a:xfrm>
          <a:off x="2054459" y="691992"/>
          <a:ext cx="1244286" cy="5244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Archery</a:t>
          </a:r>
        </a:p>
      </dsp:txBody>
      <dsp:txXfrm>
        <a:off x="2069819" y="707352"/>
        <a:ext cx="1213566" cy="493707"/>
      </dsp:txXfrm>
    </dsp:sp>
    <dsp:sp modelId="{C6909A26-BD96-4A3E-BFE5-A82773860140}">
      <dsp:nvSpPr>
        <dsp:cNvPr id="0" name=""/>
        <dsp:cNvSpPr/>
      </dsp:nvSpPr>
      <dsp:spPr>
        <a:xfrm>
          <a:off x="1669224" y="605283"/>
          <a:ext cx="344623" cy="1001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674"/>
              </a:lnTo>
              <a:lnTo>
                <a:pt x="344623" y="1001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4680C-9D38-4FFF-BA67-B3AE43AE3531}">
      <dsp:nvSpPr>
        <dsp:cNvPr id="0" name=""/>
        <dsp:cNvSpPr/>
      </dsp:nvSpPr>
      <dsp:spPr>
        <a:xfrm>
          <a:off x="2013848" y="1357758"/>
          <a:ext cx="1293959" cy="49840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Yoga</a:t>
          </a:r>
        </a:p>
      </dsp:txBody>
      <dsp:txXfrm>
        <a:off x="2028446" y="1372356"/>
        <a:ext cx="1264763" cy="469204"/>
      </dsp:txXfrm>
    </dsp:sp>
    <dsp:sp modelId="{EE290DC5-2341-46C1-9DDA-32B0F7DFDC3A}">
      <dsp:nvSpPr>
        <dsp:cNvPr id="0" name=""/>
        <dsp:cNvSpPr/>
      </dsp:nvSpPr>
      <dsp:spPr>
        <a:xfrm>
          <a:off x="1669224" y="605283"/>
          <a:ext cx="457446" cy="1629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018"/>
              </a:lnTo>
              <a:lnTo>
                <a:pt x="457446" y="1629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4E6AF-1628-43C0-95AC-D1F09738AA65}">
      <dsp:nvSpPr>
        <dsp:cNvPr id="0" name=""/>
        <dsp:cNvSpPr/>
      </dsp:nvSpPr>
      <dsp:spPr>
        <a:xfrm>
          <a:off x="2126671" y="1996799"/>
          <a:ext cx="1286416" cy="47500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Skating</a:t>
          </a:r>
        </a:p>
      </dsp:txBody>
      <dsp:txXfrm>
        <a:off x="2140583" y="2010711"/>
        <a:ext cx="1258592" cy="447181"/>
      </dsp:txXfrm>
    </dsp:sp>
    <dsp:sp modelId="{D982FDD3-0AB2-4F90-87A7-8AE19497A3F5}">
      <dsp:nvSpPr>
        <dsp:cNvPr id="0" name=""/>
        <dsp:cNvSpPr/>
      </dsp:nvSpPr>
      <dsp:spPr>
        <a:xfrm>
          <a:off x="1669224" y="605283"/>
          <a:ext cx="400346" cy="2238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8214"/>
              </a:lnTo>
              <a:lnTo>
                <a:pt x="400346" y="2238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1E35D-72E6-418B-9DDC-7A4BA7298D8D}">
      <dsp:nvSpPr>
        <dsp:cNvPr id="0" name=""/>
        <dsp:cNvSpPr/>
      </dsp:nvSpPr>
      <dsp:spPr>
        <a:xfrm>
          <a:off x="2069571" y="2581284"/>
          <a:ext cx="1429832" cy="5244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</a:rPr>
            <a:t>Karate</a:t>
          </a:r>
        </a:p>
      </dsp:txBody>
      <dsp:txXfrm>
        <a:off x="2084931" y="2596644"/>
        <a:ext cx="1399112" cy="493707"/>
      </dsp:txXfrm>
    </dsp:sp>
    <dsp:sp modelId="{2F216189-54B4-4000-91C3-92982C6AA26E}">
      <dsp:nvSpPr>
        <dsp:cNvPr id="0" name=""/>
        <dsp:cNvSpPr/>
      </dsp:nvSpPr>
      <dsp:spPr>
        <a:xfrm>
          <a:off x="3880967" y="47486"/>
          <a:ext cx="1237449" cy="557796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Group B</a:t>
          </a:r>
        </a:p>
      </dsp:txBody>
      <dsp:txXfrm>
        <a:off x="3897304" y="63823"/>
        <a:ext cx="1204775" cy="525122"/>
      </dsp:txXfrm>
    </dsp:sp>
    <dsp:sp modelId="{6772A5CD-EB1A-49C2-9DE6-1807EA91A369}">
      <dsp:nvSpPr>
        <dsp:cNvPr id="0" name=""/>
        <dsp:cNvSpPr/>
      </dsp:nvSpPr>
      <dsp:spPr>
        <a:xfrm>
          <a:off x="4004712" y="605283"/>
          <a:ext cx="385237" cy="348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922"/>
              </a:lnTo>
              <a:lnTo>
                <a:pt x="385237" y="348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AC1A8-FDE7-414E-B52D-5B445CD2016B}">
      <dsp:nvSpPr>
        <dsp:cNvPr id="0" name=""/>
        <dsp:cNvSpPr/>
      </dsp:nvSpPr>
      <dsp:spPr>
        <a:xfrm>
          <a:off x="4389949" y="691992"/>
          <a:ext cx="1244286" cy="5244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Football</a:t>
          </a:r>
        </a:p>
      </dsp:txBody>
      <dsp:txXfrm>
        <a:off x="4405309" y="707352"/>
        <a:ext cx="1213566" cy="493707"/>
      </dsp:txXfrm>
    </dsp:sp>
    <dsp:sp modelId="{757DF1B1-FA05-49A6-9C7D-E954C31605E6}">
      <dsp:nvSpPr>
        <dsp:cNvPr id="0" name=""/>
        <dsp:cNvSpPr/>
      </dsp:nvSpPr>
      <dsp:spPr>
        <a:xfrm>
          <a:off x="4004712" y="605283"/>
          <a:ext cx="344625" cy="1001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674"/>
              </a:lnTo>
              <a:lnTo>
                <a:pt x="344625" y="1001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3A275-7FD7-4F8C-975A-4874A8F99CE4}">
      <dsp:nvSpPr>
        <dsp:cNvPr id="0" name=""/>
        <dsp:cNvSpPr/>
      </dsp:nvSpPr>
      <dsp:spPr>
        <a:xfrm>
          <a:off x="4349337" y="1357758"/>
          <a:ext cx="1293959" cy="49840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Volleyball</a:t>
          </a:r>
        </a:p>
      </dsp:txBody>
      <dsp:txXfrm>
        <a:off x="4363935" y="1372356"/>
        <a:ext cx="1264763" cy="469204"/>
      </dsp:txXfrm>
    </dsp:sp>
    <dsp:sp modelId="{C6A060B0-5D39-4E9B-85DE-9B651EE86B05}">
      <dsp:nvSpPr>
        <dsp:cNvPr id="0" name=""/>
        <dsp:cNvSpPr/>
      </dsp:nvSpPr>
      <dsp:spPr>
        <a:xfrm>
          <a:off x="4004712" y="605283"/>
          <a:ext cx="368279" cy="1621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173"/>
              </a:lnTo>
              <a:lnTo>
                <a:pt x="368279" y="1621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84B02-09EB-4F4F-8519-8387DB4C940B}">
      <dsp:nvSpPr>
        <dsp:cNvPr id="0" name=""/>
        <dsp:cNvSpPr/>
      </dsp:nvSpPr>
      <dsp:spPr>
        <a:xfrm>
          <a:off x="4372991" y="1988954"/>
          <a:ext cx="1420728" cy="47500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Basketball</a:t>
          </a:r>
        </a:p>
      </dsp:txBody>
      <dsp:txXfrm>
        <a:off x="4386903" y="2002866"/>
        <a:ext cx="1392904" cy="447181"/>
      </dsp:txXfrm>
    </dsp:sp>
    <dsp:sp modelId="{6098B33A-5B45-4264-A1B5-0E70BA2890A5}">
      <dsp:nvSpPr>
        <dsp:cNvPr id="0" name=""/>
        <dsp:cNvSpPr/>
      </dsp:nvSpPr>
      <dsp:spPr>
        <a:xfrm>
          <a:off x="4004712" y="605283"/>
          <a:ext cx="385237" cy="220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6943"/>
              </a:lnTo>
              <a:lnTo>
                <a:pt x="385237" y="2206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CD06C-88BF-4F16-B3D1-802B29802995}">
      <dsp:nvSpPr>
        <dsp:cNvPr id="0" name=""/>
        <dsp:cNvSpPr/>
      </dsp:nvSpPr>
      <dsp:spPr>
        <a:xfrm>
          <a:off x="4389949" y="2583146"/>
          <a:ext cx="1271589" cy="45816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Cricket</a:t>
          </a:r>
        </a:p>
      </dsp:txBody>
      <dsp:txXfrm>
        <a:off x="4403368" y="2596565"/>
        <a:ext cx="1244751" cy="431322"/>
      </dsp:txXfrm>
    </dsp:sp>
    <dsp:sp modelId="{5C869638-03DE-49F2-A7A5-CE74AC462C1D}">
      <dsp:nvSpPr>
        <dsp:cNvPr id="0" name=""/>
        <dsp:cNvSpPr/>
      </dsp:nvSpPr>
      <dsp:spPr>
        <a:xfrm>
          <a:off x="4004712" y="605283"/>
          <a:ext cx="385237" cy="2829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9344"/>
              </a:lnTo>
              <a:lnTo>
                <a:pt x="385237" y="28293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8C002-F081-4193-8F78-8DEEFCDDFA65}">
      <dsp:nvSpPr>
        <dsp:cNvPr id="0" name=""/>
        <dsp:cNvSpPr/>
      </dsp:nvSpPr>
      <dsp:spPr>
        <a:xfrm>
          <a:off x="4389949" y="3172414"/>
          <a:ext cx="1258986" cy="5244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Kho </a:t>
          </a:r>
          <a:r>
            <a:rPr lang="en-US" sz="1500" b="1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Kho</a:t>
          </a:r>
          <a:endParaRPr lang="en-US" sz="15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05309" y="3187774"/>
        <a:ext cx="1228266" cy="493707"/>
      </dsp:txXfrm>
    </dsp:sp>
    <dsp:sp modelId="{9B23490E-716B-4664-BD88-DC733F7E6133}">
      <dsp:nvSpPr>
        <dsp:cNvPr id="0" name=""/>
        <dsp:cNvSpPr/>
      </dsp:nvSpPr>
      <dsp:spPr>
        <a:xfrm>
          <a:off x="4004712" y="605283"/>
          <a:ext cx="384389" cy="3487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7967"/>
              </a:lnTo>
              <a:lnTo>
                <a:pt x="384389" y="3487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DABAD-FEAA-423B-B785-C8755D11F05D}">
      <dsp:nvSpPr>
        <dsp:cNvPr id="0" name=""/>
        <dsp:cNvSpPr/>
      </dsp:nvSpPr>
      <dsp:spPr>
        <a:xfrm>
          <a:off x="4389102" y="3831037"/>
          <a:ext cx="1306974" cy="5244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</a:rPr>
            <a:t>Badminton</a:t>
          </a:r>
        </a:p>
      </dsp:txBody>
      <dsp:txXfrm>
        <a:off x="4404462" y="3846397"/>
        <a:ext cx="1276254" cy="4937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64F8D-DAFC-4CB0-9EDF-D08048CFCBC3}">
      <dsp:nvSpPr>
        <dsp:cNvPr id="0" name=""/>
        <dsp:cNvSpPr/>
      </dsp:nvSpPr>
      <dsp:spPr bwMode="white">
        <a:xfrm>
          <a:off x="1371606" y="304802"/>
          <a:ext cx="3276600" cy="1137920"/>
        </a:xfrm>
        <a:prstGeom prst="ellipse">
          <a:avLst/>
        </a:prstGeom>
        <a:solidFill>
          <a:srgbClr val="00B0F0">
            <a:alpha val="40000"/>
          </a:srgbClr>
        </a:solidFill>
        <a:ln>
          <a:noFill/>
        </a:ln>
        <a:effectLst/>
      </dsp:spPr>
      <dsp:style>
        <a:lnRef idx="0">
          <a:schemeClr val="accent1"/>
        </a:lnRef>
        <a:fillRef idx="1">
          <a:schemeClr val="accent1">
            <a:tint val="50000"/>
            <a:alpha val="40000"/>
          </a:schemeClr>
        </a:fillRef>
        <a:effectRef idx="0">
          <a:scrgbClr r="0" g="0" b="0"/>
        </a:effectRef>
        <a:fontRef idx="minor"/>
      </dsp:style>
    </dsp:sp>
    <dsp:sp modelId="{F4EE7870-EC8C-4E31-AB48-7DD441829C15}">
      <dsp:nvSpPr>
        <dsp:cNvPr id="0" name=""/>
        <dsp:cNvSpPr/>
      </dsp:nvSpPr>
      <dsp:spPr bwMode="white">
        <a:xfrm>
          <a:off x="2667000" y="2971800"/>
          <a:ext cx="635000" cy="406400"/>
        </a:xfrm>
        <a:prstGeom prst="downArrow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/>
      </dsp:style>
    </dsp:sp>
    <dsp:sp modelId="{197A28FC-59FF-43C8-8154-0E64D64F32E9}">
      <dsp:nvSpPr>
        <dsp:cNvPr id="0" name=""/>
        <dsp:cNvSpPr/>
      </dsp:nvSpPr>
      <dsp:spPr bwMode="white">
        <a:xfrm>
          <a:off x="14478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rgbClr val="FF0000"/>
              </a:solidFill>
            </a:rPr>
            <a:t>Discipline</a:t>
          </a:r>
          <a:endParaRPr lang="en-US" sz="4400" kern="1200" dirty="0">
            <a:solidFill>
              <a:srgbClr val="FF0000"/>
            </a:solidFill>
          </a:endParaRPr>
        </a:p>
      </dsp:txBody>
      <dsp:txXfrm>
        <a:off x="1447800" y="3276600"/>
        <a:ext cx="3048000" cy="762000"/>
      </dsp:txXfrm>
    </dsp:sp>
    <dsp:sp modelId="{C733C38A-16DB-47A6-860D-71249FA446CA}">
      <dsp:nvSpPr>
        <dsp:cNvPr id="0" name=""/>
        <dsp:cNvSpPr/>
      </dsp:nvSpPr>
      <dsp:spPr bwMode="white">
        <a:xfrm>
          <a:off x="3200394" y="533403"/>
          <a:ext cx="1295408" cy="68582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Dress Code</a:t>
          </a:r>
        </a:p>
      </dsp:txBody>
      <dsp:txXfrm>
        <a:off x="3200394" y="533403"/>
        <a:ext cx="1295408" cy="685823"/>
      </dsp:txXfrm>
    </dsp:sp>
    <dsp:sp modelId="{451CC768-D290-407F-9A7B-F7A740E0DD01}">
      <dsp:nvSpPr>
        <dsp:cNvPr id="0" name=""/>
        <dsp:cNvSpPr/>
      </dsp:nvSpPr>
      <dsp:spPr bwMode="white">
        <a:xfrm>
          <a:off x="1778010" y="533400"/>
          <a:ext cx="1346191" cy="68580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Punctuality</a:t>
          </a:r>
        </a:p>
      </dsp:txBody>
      <dsp:txXfrm>
        <a:off x="1778010" y="533400"/>
        <a:ext cx="1346191" cy="685800"/>
      </dsp:txXfrm>
    </dsp:sp>
    <dsp:sp modelId="{34404EDE-E7CE-4753-9E4D-0F1C94778922}">
      <dsp:nvSpPr>
        <dsp:cNvPr id="0" name=""/>
        <dsp:cNvSpPr/>
      </dsp:nvSpPr>
      <dsp:spPr bwMode="white">
        <a:xfrm>
          <a:off x="2438403" y="1600204"/>
          <a:ext cx="1309638" cy="71303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Regularity</a:t>
          </a:r>
        </a:p>
      </dsp:txBody>
      <dsp:txXfrm>
        <a:off x="2438403" y="1600204"/>
        <a:ext cx="1309638" cy="713038"/>
      </dsp:txXfrm>
    </dsp:sp>
    <dsp:sp modelId="{E41C1F7C-0374-4A53-8EF5-04688E723409}">
      <dsp:nvSpPr>
        <dsp:cNvPr id="0" name=""/>
        <dsp:cNvSpPr/>
      </dsp:nvSpPr>
      <dsp:spPr bwMode="white">
        <a:xfrm>
          <a:off x="1219190" y="152392"/>
          <a:ext cx="3556000" cy="2844800"/>
        </a:xfrm>
        <a:prstGeom prst="funnel">
          <a:avLst/>
        </a:prstGeom>
        <a:solidFill>
          <a:srgbClr val="00B0F0">
            <a:alpha val="40000"/>
          </a:srgb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1">
          <a:schemeClr val="lt1">
            <a:alpha val="40000"/>
          </a:schemeClr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5C761-B35B-47BF-BA2E-87DCC468BFA3}">
      <dsp:nvSpPr>
        <dsp:cNvPr id="0" name=""/>
        <dsp:cNvSpPr/>
      </dsp:nvSpPr>
      <dsp:spPr>
        <a:xfrm>
          <a:off x="3048000" y="1569091"/>
          <a:ext cx="2041680" cy="354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70"/>
              </a:lnTo>
              <a:lnTo>
                <a:pt x="2041680" y="177170"/>
              </a:lnTo>
              <a:lnTo>
                <a:pt x="2041680" y="354341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A1200-809D-45FB-A60D-C141941AAE4C}">
      <dsp:nvSpPr>
        <dsp:cNvPr id="0" name=""/>
        <dsp:cNvSpPr/>
      </dsp:nvSpPr>
      <dsp:spPr>
        <a:xfrm>
          <a:off x="2887896" y="1569091"/>
          <a:ext cx="160103" cy="354341"/>
        </a:xfrm>
        <a:custGeom>
          <a:avLst/>
          <a:gdLst/>
          <a:ahLst/>
          <a:cxnLst/>
          <a:rect l="0" t="0" r="0" b="0"/>
          <a:pathLst>
            <a:path>
              <a:moveTo>
                <a:pt x="160103" y="0"/>
              </a:moveTo>
              <a:lnTo>
                <a:pt x="160103" y="177170"/>
              </a:lnTo>
              <a:lnTo>
                <a:pt x="0" y="177170"/>
              </a:lnTo>
              <a:lnTo>
                <a:pt x="0" y="354341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8793C-C411-4E61-92B5-21C3EB5A4981}">
      <dsp:nvSpPr>
        <dsp:cNvPr id="0" name=""/>
        <dsp:cNvSpPr/>
      </dsp:nvSpPr>
      <dsp:spPr>
        <a:xfrm>
          <a:off x="846216" y="1569091"/>
          <a:ext cx="2201783" cy="354341"/>
        </a:xfrm>
        <a:custGeom>
          <a:avLst/>
          <a:gdLst/>
          <a:ahLst/>
          <a:cxnLst/>
          <a:rect l="0" t="0" r="0" b="0"/>
          <a:pathLst>
            <a:path>
              <a:moveTo>
                <a:pt x="2201783" y="0"/>
              </a:moveTo>
              <a:lnTo>
                <a:pt x="2201783" y="177170"/>
              </a:lnTo>
              <a:lnTo>
                <a:pt x="0" y="177170"/>
              </a:lnTo>
              <a:lnTo>
                <a:pt x="0" y="354341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7745A-B5F7-4DAC-B021-41DD8F572B09}">
      <dsp:nvSpPr>
        <dsp:cNvPr id="0" name=""/>
        <dsp:cNvSpPr/>
      </dsp:nvSpPr>
      <dsp:spPr>
        <a:xfrm>
          <a:off x="2204330" y="725422"/>
          <a:ext cx="1687338" cy="843669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UNIFORM</a:t>
          </a:r>
          <a:endParaRPr lang="en-US" sz="2400" kern="1200" dirty="0"/>
        </a:p>
      </dsp:txBody>
      <dsp:txXfrm>
        <a:off x="2204330" y="725422"/>
        <a:ext cx="1687338" cy="843669"/>
      </dsp:txXfrm>
    </dsp:sp>
    <dsp:sp modelId="{B1D763EA-15AB-49A3-8024-E6613CBBA232}">
      <dsp:nvSpPr>
        <dsp:cNvPr id="0" name=""/>
        <dsp:cNvSpPr/>
      </dsp:nvSpPr>
      <dsp:spPr>
        <a:xfrm>
          <a:off x="2547" y="1923433"/>
          <a:ext cx="1687338" cy="843669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REGULAR UNIFORM</a:t>
          </a:r>
          <a:endParaRPr lang="en-US" sz="2400" kern="1200" dirty="0"/>
        </a:p>
      </dsp:txBody>
      <dsp:txXfrm>
        <a:off x="2547" y="1923433"/>
        <a:ext cx="1687338" cy="843669"/>
      </dsp:txXfrm>
    </dsp:sp>
    <dsp:sp modelId="{669501C7-7E8D-45FE-94A7-71A415B11B44}">
      <dsp:nvSpPr>
        <dsp:cNvPr id="0" name=""/>
        <dsp:cNvSpPr/>
      </dsp:nvSpPr>
      <dsp:spPr>
        <a:xfrm>
          <a:off x="2044227" y="1923433"/>
          <a:ext cx="1687338" cy="843669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SPORTS UNIFORM</a:t>
          </a:r>
          <a:endParaRPr lang="en-US" sz="2400" kern="1200" dirty="0"/>
        </a:p>
      </dsp:txBody>
      <dsp:txXfrm>
        <a:off x="2044227" y="1923433"/>
        <a:ext cx="1687338" cy="843669"/>
      </dsp:txXfrm>
    </dsp:sp>
    <dsp:sp modelId="{35D151C5-924D-4D4C-B142-7CAEA94136AF}">
      <dsp:nvSpPr>
        <dsp:cNvPr id="0" name=""/>
        <dsp:cNvSpPr/>
      </dsp:nvSpPr>
      <dsp:spPr>
        <a:xfrm>
          <a:off x="4085907" y="1923433"/>
          <a:ext cx="2007545" cy="843669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CORPORATE T SHIRT</a:t>
          </a:r>
          <a:endParaRPr lang="en-US" sz="2400" kern="1200" dirty="0"/>
        </a:p>
      </dsp:txBody>
      <dsp:txXfrm>
        <a:off x="4085907" y="1923433"/>
        <a:ext cx="2007545" cy="8436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161C-0DD5-4D11-A4B6-5C910B246FCD}">
      <dsp:nvSpPr>
        <dsp:cNvPr id="0" name=""/>
        <dsp:cNvSpPr/>
      </dsp:nvSpPr>
      <dsp:spPr>
        <a:xfrm rot="1675429">
          <a:off x="1960310" y="3105542"/>
          <a:ext cx="1338135" cy="63896"/>
        </a:xfrm>
        <a:custGeom>
          <a:avLst/>
          <a:gdLst/>
          <a:ahLst/>
          <a:cxnLst/>
          <a:rect l="0" t="0" r="0" b="0"/>
          <a:pathLst>
            <a:path>
              <a:moveTo>
                <a:pt x="0" y="31948"/>
              </a:moveTo>
              <a:lnTo>
                <a:pt x="1338135" y="31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6F0FF-8B93-4D61-8F31-6865B54F967B}">
      <dsp:nvSpPr>
        <dsp:cNvPr id="0" name=""/>
        <dsp:cNvSpPr/>
      </dsp:nvSpPr>
      <dsp:spPr>
        <a:xfrm rot="21521059">
          <a:off x="2037959" y="2312019"/>
          <a:ext cx="1891903" cy="63896"/>
        </a:xfrm>
        <a:custGeom>
          <a:avLst/>
          <a:gdLst/>
          <a:ahLst/>
          <a:cxnLst/>
          <a:rect l="0" t="0" r="0" b="0"/>
          <a:pathLst>
            <a:path>
              <a:moveTo>
                <a:pt x="0" y="31948"/>
              </a:moveTo>
              <a:lnTo>
                <a:pt x="1891903" y="31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99FE6-6C86-4CA7-844D-2887BE027ACE}">
      <dsp:nvSpPr>
        <dsp:cNvPr id="0" name=""/>
        <dsp:cNvSpPr/>
      </dsp:nvSpPr>
      <dsp:spPr>
        <a:xfrm rot="20025063">
          <a:off x="1934454" y="1498927"/>
          <a:ext cx="2012318" cy="63896"/>
        </a:xfrm>
        <a:custGeom>
          <a:avLst/>
          <a:gdLst/>
          <a:ahLst/>
          <a:cxnLst/>
          <a:rect l="0" t="0" r="0" b="0"/>
          <a:pathLst>
            <a:path>
              <a:moveTo>
                <a:pt x="0" y="31948"/>
              </a:moveTo>
              <a:lnTo>
                <a:pt x="2012318" y="31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ED29-1D5E-4E42-BB47-21B110A1D87F}">
      <dsp:nvSpPr>
        <dsp:cNvPr id="0" name=""/>
        <dsp:cNvSpPr/>
      </dsp:nvSpPr>
      <dsp:spPr>
        <a:xfrm>
          <a:off x="-348806" y="785817"/>
          <a:ext cx="3115789" cy="319782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2DC36-5101-400F-BADD-CD7C467C3F09}">
      <dsp:nvSpPr>
        <dsp:cNvPr id="0" name=""/>
        <dsp:cNvSpPr/>
      </dsp:nvSpPr>
      <dsp:spPr>
        <a:xfrm>
          <a:off x="3717486" y="-110498"/>
          <a:ext cx="1869644" cy="159459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Website</a:t>
          </a:r>
          <a:endParaRPr lang="en-US" sz="13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991289" y="123025"/>
        <a:ext cx="1322038" cy="1127552"/>
      </dsp:txXfrm>
    </dsp:sp>
    <dsp:sp modelId="{A70C1352-17DA-403C-9751-87A1DEE1DA02}">
      <dsp:nvSpPr>
        <dsp:cNvPr id="0" name=""/>
        <dsp:cNvSpPr/>
      </dsp:nvSpPr>
      <dsp:spPr>
        <a:xfrm>
          <a:off x="3929094" y="1500202"/>
          <a:ext cx="2155904" cy="159459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whatsapp</a:t>
          </a:r>
          <a:endParaRPr lang="en-US" sz="13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244819" y="1733725"/>
        <a:ext cx="1524454" cy="1127552"/>
      </dsp:txXfrm>
    </dsp:sp>
    <dsp:sp modelId="{B3C2ACE4-3A37-4FCD-AA55-4ADF3E8696F6}">
      <dsp:nvSpPr>
        <dsp:cNvPr id="0" name=""/>
        <dsp:cNvSpPr/>
      </dsp:nvSpPr>
      <dsp:spPr>
        <a:xfrm>
          <a:off x="3021763" y="3022168"/>
          <a:ext cx="2391564" cy="191411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Zee High School </a:t>
          </a:r>
          <a:r>
            <a:rPr lang="en-US" sz="1200" b="1" kern="1200" dirty="0" err="1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Hayathnagar</a:t>
          </a:r>
          <a:r>
            <a:rPr lang="en-US" sz="12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App </a:t>
          </a:r>
          <a:endParaRPr lang="en-US" sz="12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71999" y="3302484"/>
        <a:ext cx="1691092" cy="1353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#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#2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#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#1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D0821-6967-4A1E-B796-27B5925A3AF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6/22/2026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alt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289;p27:notes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25" tIns="45700" rIns="91425" bIns="45700" anchor="t" anchorCtr="0"/>
          <a:lstStyle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5059" name="Google Shape;290;p2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s-E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s-E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s-E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s-E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s-E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s-E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s-E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s-E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s-E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s-E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s-E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s-E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s-ES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se.gov.i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bseacademic.nic.in/skill-educatio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1.jpe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in/app/edmatix-parents-app/id1460578434?mt=8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913" y="1154113"/>
            <a:ext cx="6477000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Zee HIGH SCHOOL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err="1"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Hayathnagar</a:t>
            </a:r>
            <a:r>
              <a:rPr kumimoji="0" lang="en-US" sz="3600" b="1" kern="1200" cap="none" spc="0" normalizeH="0" baseline="0" noProof="0" dirty="0"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 CAMPUS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Parents’ 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Orientation Program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2026-27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 classes 6 to 8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3" y="42863"/>
            <a:ext cx="1092200" cy="1196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106363"/>
            <a:ext cx="1223963" cy="1228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73363"/>
              </p:ext>
            </p:extLst>
          </p:nvPr>
        </p:nvGraphicFramePr>
        <p:xfrm>
          <a:off x="971600" y="188640"/>
          <a:ext cx="7088188" cy="6500774"/>
        </p:xfrm>
        <a:graphic>
          <a:graphicData uri="http://schemas.openxmlformats.org/drawingml/2006/table">
            <a:tbl>
              <a:tblPr/>
              <a:tblGrid>
                <a:gridCol w="320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1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CLASS   VIII</a:t>
                      </a: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English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  Selvi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 Sriveni</a:t>
                      </a: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II Lang. Hindi</a:t>
                      </a: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Sarita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Roy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Neetu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Thakur</a:t>
                      </a: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II Lang. Telugu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Madhavi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I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 </a:t>
                      </a:r>
                      <a:r>
                        <a:rPr kumimoji="0" lang="en-I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Padmalatha</a:t>
                      </a:r>
                      <a:endParaRPr kumimoji="0" lang="en-I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I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 </a:t>
                      </a:r>
                      <a:r>
                        <a:rPr kumimoji="0" lang="en-I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Jayalakshmi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III Lang Telugu</a:t>
                      </a: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Jayalakshmi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Padmalatha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III Lang Hindi</a:t>
                      </a: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Sarita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Roy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Neetu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Thakur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Kausar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Math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</a:t>
                      </a:r>
                      <a:r>
                        <a:rPr kumimoji="0" lang="en-IN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s.A.Anusha</a:t>
                      </a:r>
                      <a:endParaRPr kumimoji="0" lang="en-I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I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Mrs. </a:t>
                      </a:r>
                      <a:r>
                        <a:rPr kumimoji="0" lang="en-IN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Navaneetha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I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Mr. Srinivas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Physics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Ramya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.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Mahesh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Sowmya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Chemistry</a:t>
                      </a: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  Meghana</a:t>
                      </a: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Biology</a:t>
                      </a: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 Madhavi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 Swathi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 Deepthi</a:t>
                      </a: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Social Science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 Bhavya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 Anjani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 Sirisha</a:t>
                      </a: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IT</a:t>
                      </a: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Pallavi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Kalpana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30" marR="9143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/>
          <p:nvPr/>
        </p:nvSpPr>
        <p:spPr>
          <a:xfrm>
            <a:off x="2339975" y="2924175"/>
            <a:ext cx="4968875" cy="8620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sz="3200" dirty="0">
                <a:latin typeface="Arial" panose="020B0604020202020204" pitchFamily="34" charset="0"/>
                <a:hlinkClick r:id="rId2"/>
              </a:rPr>
              <a:t>https://www.cbse.gov.in/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 eaLnBrk="0" hangingPunct="0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Additional Topics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457200" y="1264285"/>
          <a:ext cx="8343900" cy="5180330"/>
        </p:xfrm>
        <a:graphic>
          <a:graphicData uri="http://schemas.openxmlformats.org/drawingml/2006/table">
            <a:tbl>
              <a:tblPr firstRow="1">
                <a:tableStyleId>{FBF2CDA2-B23F-45E1-887C-CE5AAB8618B2}</a:tableStyleId>
              </a:tblPr>
              <a:tblGrid>
                <a:gridCol w="115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7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1) Patterns in Mathematics</a:t>
                      </a:r>
                    </a:p>
                    <a:p>
                      <a:pPr>
                        <a:buNone/>
                      </a:pPr>
                      <a:r>
                        <a:rPr lang="en-IN" altLang="en-US"/>
                        <a:t>2) Number Play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1) Temparature and its Measurements</a:t>
                      </a:r>
                    </a:p>
                    <a:p>
                      <a:pPr>
                        <a:buNone/>
                      </a:pPr>
                      <a:r>
                        <a:rPr lang="en-IN" altLang="en-US"/>
                        <a:t>2) Beyond Earth</a:t>
                      </a:r>
                    </a:p>
                    <a:p>
                      <a:pPr>
                        <a:buNone/>
                      </a:pPr>
                      <a:r>
                        <a:rPr lang="en-IN" altLang="en-US"/>
                        <a:t>3) Adaptations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1) Number Play</a:t>
                      </a:r>
                    </a:p>
                    <a:p>
                      <a:pPr>
                        <a:buNone/>
                      </a:pPr>
                      <a:r>
                        <a:rPr lang="en-IN" altLang="en-US"/>
                        <a:t>2) Constructions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1) Adolescence </a:t>
                      </a:r>
                    </a:p>
                    <a:p>
                      <a:pPr>
                        <a:buNone/>
                      </a:pPr>
                      <a:r>
                        <a:rPr lang="en-IN" altLang="en-US"/>
                        <a:t>2) World of Metals &amp; Non-Metals</a:t>
                      </a:r>
                    </a:p>
                    <a:p>
                      <a:pPr>
                        <a:buNone/>
                      </a:pPr>
                      <a:r>
                        <a:rPr lang="en-IN" altLang="en-US"/>
                        <a:t>3) Earth, Moon and the 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1)Time and Work</a:t>
                      </a:r>
                    </a:p>
                    <a:p>
                      <a:pPr>
                        <a:buNone/>
                      </a:pPr>
                      <a:r>
                        <a:rPr lang="en-IN" altLang="en-US"/>
                        <a:t>2) Construction  of Quadrilaterals</a:t>
                      </a:r>
                    </a:p>
                    <a:p>
                      <a:pPr>
                        <a:buNone/>
                      </a:pPr>
                      <a:r>
                        <a:rPr lang="en-IN" altLang="en-US"/>
                        <a:t>3) Visualising Solid Shapes</a:t>
                      </a:r>
                    </a:p>
                    <a:p>
                      <a:pPr>
                        <a:buNone/>
                      </a:pPr>
                      <a:r>
                        <a:rPr lang="en-IN" altLang="en-US"/>
                        <a:t>4) Statistics</a:t>
                      </a:r>
                    </a:p>
                    <a:p>
                      <a:pPr>
                        <a:buNone/>
                      </a:pPr>
                      <a:r>
                        <a:rPr lang="en-IN" altLang="en-US"/>
                        <a:t>5) Playing with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/>
                        <a:t>1) Invisible Living World-Cell</a:t>
                      </a:r>
                    </a:p>
                    <a:p>
                      <a:pPr>
                        <a:buNone/>
                      </a:pPr>
                      <a:r>
                        <a:rPr lang="en-IN" altLang="en-US"/>
                        <a:t>2) Health the Ultimate Treasure</a:t>
                      </a:r>
                    </a:p>
                    <a:p>
                      <a:pPr>
                        <a:buNone/>
                      </a:pPr>
                      <a:r>
                        <a:rPr lang="en-IN" altLang="en-US"/>
                        <a:t>3) Our Home: Earth, a Unique Life Sustaining Planet</a:t>
                      </a:r>
                    </a:p>
                    <a:p>
                      <a:pPr>
                        <a:buNone/>
                      </a:pPr>
                      <a:r>
                        <a:rPr lang="en-IN" altLang="en-US"/>
                        <a:t>4) Particulate Nature of Matter</a:t>
                      </a:r>
                    </a:p>
                    <a:p>
                      <a:pPr>
                        <a:buNone/>
                      </a:pPr>
                      <a:r>
                        <a:rPr lang="en-IN" altLang="en-US"/>
                        <a:t>5) Amazing World Of Solutes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292;p27"/>
          <p:cNvSpPr txBox="1"/>
          <p:nvPr/>
        </p:nvSpPr>
        <p:spPr>
          <a:xfrm>
            <a:off x="827088" y="1947863"/>
            <a:ext cx="7416800" cy="4400550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indent="-342900" eaLnBrk="0" hangingPunct="0">
              <a:buClrTx/>
              <a:buSzTx/>
              <a:buFont typeface="Noto Sans Symbols" charset="0"/>
              <a:buChar char="⮚"/>
            </a:pPr>
            <a:r>
              <a:rPr lang="en-US" altLang="x-none" sz="1600" dirty="0">
                <a:solidFill>
                  <a:srgbClr val="00000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Skill education equips students with practical skills for specific trades or occupations.</a:t>
            </a:r>
            <a:endParaRPr lang="zh-CN" altLang="x-none">
              <a:latin typeface="Arial" panose="020B0604020202020204" pitchFamily="34" charset="0"/>
            </a:endParaRPr>
          </a:p>
          <a:p>
            <a:pPr marL="342900" indent="-342900" eaLnBrk="0" hangingPunct="0">
              <a:buClrTx/>
              <a:buSzTx/>
              <a:buFont typeface="Noto Sans Symbols" charset="0"/>
              <a:buChar char="⮚"/>
            </a:pPr>
            <a:r>
              <a:rPr lang="en-US" altLang="x-none" sz="1600" dirty="0">
                <a:solidFill>
                  <a:srgbClr val="00000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The CBSE empowers students by offering a curriculum focused on life and employability skills, with 19 skill subjects at the secondary level and 39 at the senior secondary level. </a:t>
            </a:r>
            <a:endParaRPr lang="zh-CN" altLang="x-none" sz="1600">
              <a:solidFill>
                <a:srgbClr val="000000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  <a:p>
            <a:pPr marL="342900" indent="-342900" eaLnBrk="0" hangingPunct="0">
              <a:buClrTx/>
              <a:buSzTx/>
              <a:buFont typeface="Noto Sans Symbols" charset="0"/>
              <a:buChar char="⮚"/>
            </a:pPr>
            <a:r>
              <a:rPr lang="en-US" altLang="x-none" sz="1600" dirty="0">
                <a:solidFill>
                  <a:srgbClr val="00000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This initiative helps students enhance their abilities and explore diverse career opportunities.</a:t>
            </a:r>
            <a:endParaRPr lang="zh-CN" altLang="x-none" sz="1600">
              <a:solidFill>
                <a:srgbClr val="000000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  <a:p>
            <a:pPr marL="342900" indent="-342900" eaLnBrk="0" hangingPunct="0">
              <a:buClrTx/>
              <a:buSzTx/>
              <a:buFont typeface="Noto Sans Symbols" charset="0"/>
              <a:buChar char="⮚"/>
            </a:pPr>
            <a:r>
              <a:rPr lang="en-US" altLang="x-none" sz="1600" dirty="0">
                <a:solidFill>
                  <a:srgbClr val="00000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 also acts as a backup for a student who underperforms in one of their core subjects, the 6</a:t>
            </a:r>
            <a:r>
              <a:rPr lang="en-US" altLang="x-none" sz="1600" baseline="30000" dirty="0">
                <a:solidFill>
                  <a:srgbClr val="00000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th</a:t>
            </a:r>
            <a:r>
              <a:rPr lang="en-US" altLang="x-none" sz="1600" dirty="0">
                <a:solidFill>
                  <a:srgbClr val="00000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subject can replace the lowest scoring marks.</a:t>
            </a:r>
            <a:endParaRPr lang="zh-CN" altLang="x-none" sz="1600">
              <a:solidFill>
                <a:srgbClr val="000000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  <a:p>
            <a:pPr marL="342900" indent="-342900" eaLnBrk="0" hangingPunct="0">
              <a:buClrTx/>
              <a:buSzTx/>
            </a:pPr>
            <a:endParaRPr lang="zh-CN" altLang="x-none" sz="24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 eaLnBrk="0" hangingPunct="0">
              <a:buClrTx/>
              <a:buSzTx/>
            </a:pPr>
            <a:r>
              <a:rPr lang="en-US" altLang="x-none" sz="2400" u="sng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  <a:hlinkClick r:id="rId3"/>
              </a:rPr>
              <a:t>        https://cbseacademic.nic.in/skill-education.html</a:t>
            </a:r>
            <a:endParaRPr lang="zh-CN" altLang="x-none">
              <a:latin typeface="Arial" panose="020B0604020202020204" pitchFamily="34" charset="0"/>
            </a:endParaRPr>
          </a:p>
          <a:p>
            <a:pPr marL="342900" indent="-342900" eaLnBrk="0" hangingPunct="0">
              <a:buClrTx/>
              <a:buSzTx/>
            </a:pPr>
            <a:endParaRPr lang="zh-CN" altLang="x-none" sz="24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 eaLnBrk="0" hangingPunct="0">
              <a:buClrTx/>
              <a:buSzTx/>
            </a:pPr>
            <a:endParaRPr lang="zh-CN" altLang="x-none" sz="2400" b="1">
              <a:solidFill>
                <a:srgbClr val="000000"/>
              </a:solidFill>
              <a:latin typeface="Algerian" panose="04020705040A02060702" pitchFamily="82" charset="0"/>
              <a:sym typeface="Algerian" panose="04020705040A02060702" pitchFamily="82" charset="0"/>
            </a:endParaRPr>
          </a:p>
          <a:p>
            <a:pPr marL="342900" indent="-342900" eaLnBrk="0" hangingPunct="0"/>
            <a:endParaRPr lang="zh-CN" altLang="x-none" sz="2400" b="1">
              <a:solidFill>
                <a:srgbClr val="000000"/>
              </a:solidFill>
              <a:latin typeface="Algerian" panose="04020705040A02060702" pitchFamily="82" charset="0"/>
              <a:ea typeface="Algerian" panose="04020705040A02060702" pitchFamily="82" charset="0"/>
              <a:sym typeface="Algerian" panose="04020705040A02060702" pitchFamily="82" charset="0"/>
            </a:endParaRPr>
          </a:p>
        </p:txBody>
      </p:sp>
      <p:sp>
        <p:nvSpPr>
          <p:cNvPr id="14338" name="Google Shape;293;p27"/>
          <p:cNvSpPr txBox="1"/>
          <p:nvPr/>
        </p:nvSpPr>
        <p:spPr>
          <a:xfrm>
            <a:off x="549275" y="868363"/>
            <a:ext cx="7848600" cy="954087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algn="ctr" eaLnBrk="0" hangingPunct="0">
              <a:buClrTx/>
              <a:buSzTx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lgerian" panose="04020705040A02060702" pitchFamily="82" charset="0"/>
                <a:sym typeface="Algerian" panose="04020705040A02060702" pitchFamily="82" charset="0"/>
              </a:rPr>
              <a:t>ADDITIONAL SUBJECT/</a:t>
            </a:r>
          </a:p>
          <a:p>
            <a:pPr algn="ctr" eaLnBrk="0" hangingPunct="0">
              <a:buClrTx/>
              <a:buSzTx/>
            </a:pPr>
            <a:r>
              <a:rPr lang="en-US" altLang="en-US" sz="2800" dirty="0">
                <a:solidFill>
                  <a:srgbClr val="000000"/>
                </a:solidFill>
                <a:latin typeface="Algerian" panose="04020705040A02060702" pitchFamily="82" charset="0"/>
                <a:sym typeface="Algerian" panose="04020705040A02060702" pitchFamily="82" charset="0"/>
              </a:rPr>
              <a:t>SKILL SUBJECT/6</a:t>
            </a:r>
            <a:r>
              <a:rPr lang="en-US" altLang="en-US" sz="2800" baseline="30000" dirty="0">
                <a:solidFill>
                  <a:srgbClr val="000000"/>
                </a:solidFill>
                <a:latin typeface="Algerian" panose="04020705040A02060702" pitchFamily="82" charset="0"/>
                <a:sym typeface="Algerian" panose="04020705040A02060702" pitchFamily="82" charset="0"/>
              </a:rPr>
              <a:t>th</a:t>
            </a:r>
            <a:r>
              <a:rPr lang="en-US" altLang="en-US" sz="2800" dirty="0">
                <a:solidFill>
                  <a:srgbClr val="000000"/>
                </a:solidFill>
                <a:latin typeface="Algerian" panose="04020705040A02060702" pitchFamily="82" charset="0"/>
                <a:sym typeface="Algerian" panose="04020705040A02060702" pitchFamily="82" charset="0"/>
              </a:rPr>
              <a:t> SUBJECT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28625" y="139700"/>
            <a:ext cx="8187055" cy="942975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en-US" sz="2000" b="1" dirty="0">
                <a:latin typeface="Algerian" panose="04020705040A02060702" pitchFamily="82" charset="0"/>
              </a:rPr>
              <a:t>SKILL modules offered in middle school </a:t>
            </a:r>
            <a:r>
              <a:rPr lang="en-US" altLang="en-US" b="1" dirty="0">
                <a:latin typeface="Algerian" panose="04020705040A02060702" pitchFamily="82" charset="0"/>
              </a:rPr>
              <a:t/>
            </a:r>
            <a:br>
              <a:rPr lang="en-US" altLang="en-US" b="1" dirty="0">
                <a:latin typeface="Algerian" panose="04020705040A02060702" pitchFamily="82" charset="0"/>
              </a:rPr>
            </a:br>
            <a:endParaRPr lang="en-IN" altLang="en-US" dirty="0"/>
          </a:p>
        </p:txBody>
      </p:sp>
      <p:graphicFrame>
        <p:nvGraphicFramePr>
          <p:cNvPr id="2" name="Table 1"/>
          <p:cNvGraphicFramePr/>
          <p:nvPr>
            <p:custDataLst>
              <p:tags r:id="rId1"/>
            </p:custDataLst>
          </p:nvPr>
        </p:nvGraphicFramePr>
        <p:xfrm>
          <a:off x="98425" y="763905"/>
          <a:ext cx="8900160" cy="573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300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TERM 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CLASS 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buNone/>
                      </a:pPr>
                      <a:endParaRPr lang="en-IN" sz="1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IN" altLang="en-US" sz="1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TERM 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TERM 2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35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altLang="en-US"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1800" dirty="0" smtClean="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Beauty and Wellness</a:t>
                      </a:r>
                      <a:endParaRPr 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Food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 smtClean="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Financial Literacy</a:t>
                      </a:r>
                      <a:endParaRPr 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Marketing</a:t>
                      </a:r>
                      <a:endParaRPr lang="en-IN" alt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 dirty="0" smtClean="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Travel and Tourism</a:t>
                      </a:r>
                      <a:endParaRPr 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Photography</a:t>
                      </a:r>
                      <a:endParaRPr lang="en-IN" alt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 dirty="0" smtClean="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Mass Media</a:t>
                      </a:r>
                      <a:endParaRPr 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Khadi</a:t>
                      </a:r>
                      <a:endParaRPr lang="en-IN" alt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190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altLang="en-US"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US" sz="1800" dirty="0" smtClean="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Beauty and Wellness</a:t>
                      </a:r>
                      <a:endParaRPr 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Food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 smtClean="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Financial Literacy</a:t>
                      </a:r>
                      <a:endParaRPr 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Marketing</a:t>
                      </a:r>
                      <a:endParaRPr lang="en-IN" alt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 dirty="0" smtClean="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Travel and Tourism</a:t>
                      </a:r>
                      <a:endParaRPr 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Photography</a:t>
                      </a:r>
                      <a:endParaRPr lang="en-IN" alt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 dirty="0" smtClean="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Mass Media</a:t>
                      </a:r>
                      <a:endParaRPr 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Khadi</a:t>
                      </a:r>
                      <a:endParaRPr lang="en-IN" alt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935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altLang="en-US"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buNone/>
                      </a:pPr>
                      <a:r>
                        <a:rPr lang="en-IN" altLang="en-US"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Food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Food Preservation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 smtClean="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Financial Literacy</a:t>
                      </a:r>
                      <a:endParaRPr 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Marketing</a:t>
                      </a:r>
                      <a:endParaRPr lang="en-IN" alt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 dirty="0" smtClean="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Travel and Tourism</a:t>
                      </a:r>
                      <a:endParaRPr 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Satellite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8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 dirty="0" smtClean="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Mass Media</a:t>
                      </a:r>
                      <a:endParaRPr 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altLang="en-US" sz="1800">
                          <a:latin typeface="Verdana" panose="020B0604030504040204" pitchFamily="34" charset="0"/>
                          <a:cs typeface="Verdana" panose="020B0604030504040204" pitchFamily="34" charset="0"/>
                          <a:sym typeface="+mn-ea"/>
                        </a:rPr>
                        <a:t>Khadi</a:t>
                      </a:r>
                      <a:endParaRPr lang="en-IN" altLang="en-US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77724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TextBox 1"/>
          <p:cNvSpPr txBox="1"/>
          <p:nvPr/>
        </p:nvSpPr>
        <p:spPr>
          <a:xfrm>
            <a:off x="5276850" y="1104900"/>
            <a:ext cx="1152525" cy="3079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sz="1400" dirty="0">
                <a:latin typeface="Arial" panose="020B0604020202020204" pitchFamily="34" charset="0"/>
              </a:rPr>
              <a:t>2025-26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9248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extBox 2"/>
          <p:cNvSpPr txBox="1"/>
          <p:nvPr/>
        </p:nvSpPr>
        <p:spPr>
          <a:xfrm>
            <a:off x="5003800" y="1033463"/>
            <a:ext cx="1152525" cy="3079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sz="1400" dirty="0">
                <a:latin typeface="Arial" panose="020B0604020202020204" pitchFamily="34" charset="0"/>
              </a:rPr>
              <a:t>2025-26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92480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TextBox 2"/>
          <p:cNvSpPr txBox="1"/>
          <p:nvPr/>
        </p:nvSpPr>
        <p:spPr>
          <a:xfrm>
            <a:off x="5364163" y="1033463"/>
            <a:ext cx="1152525" cy="3079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sz="1400" dirty="0">
                <a:latin typeface="Arial" panose="020B0604020202020204" pitchFamily="34" charset="0"/>
              </a:rPr>
              <a:t>2025-26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/>
          <p:nvPr/>
        </p:nvSpPr>
        <p:spPr>
          <a:xfrm>
            <a:off x="838200" y="525463"/>
            <a:ext cx="723900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en-US" altLang="en-US" b="1" dirty="0">
                <a:latin typeface="Verdana" panose="020B0604030504040204" pitchFamily="34" charset="0"/>
              </a:rPr>
              <a:t>ASSESSMENT STRUCTURE</a:t>
            </a:r>
          </a:p>
          <a:p>
            <a:pPr algn="ctr" eaLnBrk="0" hangingPunct="0"/>
            <a:r>
              <a:rPr lang="en-US" altLang="en-US" b="1" dirty="0">
                <a:latin typeface="Verdana" panose="020B0604030504040204" pitchFamily="34" charset="0"/>
              </a:rPr>
              <a:t>Grade VI -VIII</a:t>
            </a:r>
          </a:p>
          <a:p>
            <a:pPr algn="ctr" eaLnBrk="0" hangingPunct="0"/>
            <a:endParaRPr lang="en-US" altLang="en-US" sz="3600" b="1" dirty="0">
              <a:latin typeface="Verdana" panose="020B0604030504040204" pitchFamily="34" charset="0"/>
            </a:endParaRPr>
          </a:p>
        </p:txBody>
      </p:sp>
      <p:graphicFrame>
        <p:nvGraphicFramePr>
          <p:cNvPr id="20482" name="Table 20481"/>
          <p:cNvGraphicFramePr/>
          <p:nvPr/>
        </p:nvGraphicFramePr>
        <p:xfrm>
          <a:off x="838200" y="1295400"/>
          <a:ext cx="7481888" cy="4060825"/>
        </p:xfrm>
        <a:graphic>
          <a:graphicData uri="http://schemas.openxmlformats.org/drawingml/2006/table">
            <a:tbl>
              <a:tblPr/>
              <a:tblGrid>
                <a:gridCol w="773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61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PT 1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PT 2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PT</a:t>
                      </a:r>
                    </a:p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Scale To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Note Book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SEA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Term 1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2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25M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25M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10 M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5M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5M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80 M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100 M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13">
                <a:tc gridSpan="7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PT 3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PT 4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PT</a:t>
                      </a:r>
                    </a:p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Scale To</a:t>
                      </a:r>
                    </a:p>
                    <a:p>
                      <a:pPr lvl="0" algn="ctr" eaLnBrk="1" hangingPunct="1">
                        <a:buClrTx/>
                        <a:buFontTx/>
                        <a:buNone/>
                      </a:pP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Note Book</a:t>
                      </a:r>
                    </a:p>
                    <a:p>
                      <a:pPr lvl="0" algn="ctr" eaLnBrk="1" hangingPunct="1">
                        <a:buClrTx/>
                        <a:buFontTx/>
                        <a:buNone/>
                      </a:pP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SEA</a:t>
                      </a:r>
                    </a:p>
                    <a:p>
                      <a:pPr lvl="0" algn="ctr" eaLnBrk="1" hangingPunct="1">
                        <a:buClrTx/>
                        <a:buFontTx/>
                        <a:buNone/>
                      </a:pP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Term 2</a:t>
                      </a:r>
                    </a:p>
                    <a:p>
                      <a:pPr lvl="0" algn="ctr" eaLnBrk="1" hangingPunct="1">
                        <a:buClrTx/>
                        <a:buFontTx/>
                        <a:buNone/>
                      </a:pP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  <a:p>
                      <a:pPr lvl="0" algn="ctr" eaLnBrk="1" hangingPunct="1">
                        <a:buClrTx/>
                        <a:buFontTx/>
                        <a:buNone/>
                      </a:pP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25M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25M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10 M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5M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5M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80 M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100 M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112">
                <a:tc gridSpan="7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   TERM 1 + TERM 2 = 200M</a:t>
                      </a:r>
                    </a:p>
                    <a:p>
                      <a:pPr lvl="0" algn="ctr" eaLnBrk="1" hangingPunct="1">
                        <a:buClrTx/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cs typeface="Verdana" panose="020B0604030504040204" pitchFamily="34" charset="0"/>
                        </a:rPr>
                        <a:t>SCALE TO = 100 M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50" marR="91450" marT="45713" marB="457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/>
          <p:nvPr/>
        </p:nvSpPr>
        <p:spPr>
          <a:xfrm>
            <a:off x="1219200" y="914400"/>
            <a:ext cx="6477000" cy="3878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Term 1 Exam(80M)</a:t>
            </a:r>
          </a:p>
          <a:p>
            <a:pPr algn="ctr" eaLnBrk="0" hangingPunct="0">
              <a:lnSpc>
                <a:spcPct val="150000"/>
              </a:lnSpc>
            </a:pPr>
            <a:endParaRPr lang="en-US" alt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Written Exam for 80 Marks with syllabus coverage as below: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Verdana" panose="020B0604030504040204" pitchFamily="34" charset="0"/>
              </a:rPr>
              <a:t>Classes VI,VII,VIII: 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Verdana" panose="020B0604030504040204" pitchFamily="34" charset="0"/>
              </a:rPr>
              <a:t>Term I syllabus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888"/>
            <a:ext cx="9144000" cy="5102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623888"/>
            <a:ext cx="7162800" cy="5108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Term 2 Yearly Exam(80M)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Written Exam for 80 Marks with syllabus coverage as below: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VI: 10% of 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Term covering significant topics + entire syllabus of 2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VII: 20% of 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Term covering significant topics + entire syllabus of 2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VIII: 30% of 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Term covering significant topics + entire syllabus of 2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Term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30325" y="1370013"/>
          <a:ext cx="6956452" cy="4345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6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DAY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charset="0"/>
                          <a:cs typeface="Gautami"/>
                        </a:rPr>
                        <a:t>Class 6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charset="0"/>
                          <a:cs typeface="Gautami"/>
                        </a:rPr>
                        <a:t>Class 7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charset="0"/>
                          <a:cs typeface="Gautami"/>
                        </a:rPr>
                        <a:t>Class 8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MONDAY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charset="0"/>
                          <a:cs typeface="Gautami"/>
                        </a:rPr>
                        <a:t>English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charset="0"/>
                          <a:cs typeface="Gautami"/>
                        </a:rPr>
                        <a:t>English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charset="0"/>
                          <a:cs typeface="Gautami"/>
                        </a:rPr>
                        <a:t>English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TUESDAY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lgerian" panose="04020705040A02060702" pitchFamily="82" charset="0"/>
                        </a:rPr>
                        <a:t>science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charset="0"/>
                          <a:cs typeface="Gautami"/>
                        </a:rPr>
                        <a:t>science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charset="0"/>
                          <a:cs typeface="Gautami"/>
                        </a:rPr>
                        <a:t>math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WEDNESDAY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lgerian" panose="04020705040A02060702" pitchFamily="82" charset="0"/>
                        </a:rPr>
                        <a:t>SOCIAL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charset="0"/>
                          <a:cs typeface="Gautami"/>
                        </a:rPr>
                        <a:t>Math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charset="0"/>
                          <a:cs typeface="Gautami"/>
                        </a:rPr>
                        <a:t>social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THURSDAY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charset="0"/>
                          <a:cs typeface="Gautami"/>
                        </a:rPr>
                        <a:t>Math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charset="0"/>
                          <a:cs typeface="Gautami"/>
                        </a:rPr>
                        <a:t>social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charset="0"/>
                          <a:cs typeface="Gautami"/>
                        </a:rPr>
                        <a:t>science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FRIDAY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lgerian" panose="04020705040A02060702" pitchFamily="82" charset="0"/>
                        </a:rPr>
                        <a:t>II language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charset="0"/>
                          <a:cs typeface="Gautami"/>
                        </a:rPr>
                        <a:t>Ii Language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lgerian" panose="04020705040A02060702" pitchFamily="82" charset="0"/>
                          <a:ea typeface="Calibri" panose="020F0502020204030204" charset="0"/>
                          <a:cs typeface="Gautami"/>
                        </a:rPr>
                        <a:t>Ii language.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Algerian" panose="04020705040A02060702" pitchFamily="82" charset="0"/>
                        <a:ea typeface="Calibri" panose="020F0502020204030204" charset="0"/>
                        <a:cs typeface="Gautami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90" name="Rectangle 45"/>
          <p:cNvSpPr/>
          <p:nvPr/>
        </p:nvSpPr>
        <p:spPr>
          <a:xfrm>
            <a:off x="1165225" y="476250"/>
            <a:ext cx="7172325" cy="8937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r>
              <a:rPr lang="en-US" altLang="en-US" sz="2800" b="1" dirty="0">
                <a:latin typeface="Algerian" panose="04020705040A02060702" pitchFamily="82" charset="0"/>
              </a:rPr>
              <a:t>WEEKLY ASSESSMENT SCHEDULE 2026-27</a:t>
            </a:r>
            <a:endParaRPr lang="en-US" altLang="en-US" sz="2800" dirty="0">
              <a:latin typeface="Algerian" panose="04020705040A02060702" pitchFamily="82" charset="0"/>
            </a:endParaRPr>
          </a:p>
          <a:p>
            <a:pPr eaLnBrk="0" hangingPunct="0"/>
            <a:endParaRPr lang="en-US" altLang="en-US" sz="600" dirty="0">
              <a:latin typeface="Arial" panose="020B0604020202020204" pitchFamily="34" charset="0"/>
            </a:endParaRPr>
          </a:p>
          <a:p>
            <a:pPr eaLnBrk="0" hangingPunct="0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/>
          <p:nvPr/>
        </p:nvSpPr>
        <p:spPr>
          <a:xfrm>
            <a:off x="919163" y="908050"/>
            <a:ext cx="66294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en-US" sz="2800" b="1" dirty="0">
                <a:latin typeface="Algerian" panose="04020705040A02060702" pitchFamily="82" charset="0"/>
              </a:rPr>
              <a:t>Weekly Assessment Schedule</a:t>
            </a: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1249363" y="1643063"/>
            <a:ext cx="7608888" cy="4894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haroni" pitchFamily="2" charset="-79"/>
              </a:rPr>
              <a:t>From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haroni" pitchFamily="2" charset="-79"/>
              </a:rPr>
              <a:t>Monday to Friday between 8.30 am &amp; 9.00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haroni" pitchFamily="2" charset="-79"/>
              </a:rPr>
              <a:t>a.m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Aharoni" pitchFamily="2" charset="-79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haroni" pitchFamily="2" charset="-79"/>
              </a:rPr>
              <a:t>Schedule with portion will be forwarded every weekend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Aharoni" pitchFamily="2" charset="-79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haroni" pitchFamily="2" charset="-79"/>
              </a:rPr>
              <a:t>First 3 weeks  of month Subjective paper of 10M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haroni" pitchFamily="2" charset="-79"/>
              </a:rPr>
              <a:t>4</a:t>
            </a:r>
            <a:r>
              <a:rPr kumimoji="0" lang="en-US" alt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haroni" pitchFamily="2" charset="-79"/>
              </a:rPr>
              <a:t>th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haroni" pitchFamily="2" charset="-79"/>
              </a:rPr>
              <a:t> week of the month cumulative  paper of 20M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haroni" pitchFamily="2" charset="-79"/>
              </a:rPr>
              <a:t>Cumulative papers will be dispatched to parents/guardians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haroni" pitchFamily="2" charset="-79"/>
              </a:rPr>
              <a:t>Result will be released every fortnight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haroni" pitchFamily="2" charset="-79"/>
              </a:rPr>
              <a:t>Check Zee High School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haroni" pitchFamily="2" charset="-79"/>
              </a:rPr>
              <a:t>Hayathnagar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haroni" pitchFamily="2" charset="-79"/>
              </a:rPr>
              <a:t> App for the same using the credentials: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haroni" pitchFamily="2" charset="-79"/>
              </a:rPr>
              <a:t>    Username: Admission Number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haroni" pitchFamily="2" charset="-79"/>
              </a:rPr>
              <a:t>    Password: DOB of ward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en-US" dirty="0"/>
              <a:t>Weekly Intervention Classes</a:t>
            </a:r>
            <a:endParaRPr lang="en-I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8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513">
                <a:tc>
                  <a:txBody>
                    <a:bodyPr/>
                    <a:lstStyle/>
                    <a:p>
                      <a:pPr algn="ctr"/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Maths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Science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Social</a:t>
                      </a:r>
                      <a:endParaRPr lang="en-IN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Class 6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I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Class 7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I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Class 8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I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/>
          <p:nvPr/>
        </p:nvSpPr>
        <p:spPr>
          <a:xfrm>
            <a:off x="1331913" y="76200"/>
            <a:ext cx="66294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en-US" altLang="en-US" sz="2800" b="1" dirty="0">
                <a:latin typeface="Algerian" panose="04020705040A02060702" pitchFamily="82" charset="0"/>
              </a:rPr>
              <a:t>Home assignment Schedule</a:t>
            </a:r>
          </a:p>
        </p:txBody>
      </p:sp>
      <p:sp>
        <p:nvSpPr>
          <p:cNvPr id="26626" name="AutoShape 11" descr="blob:https://web.whatsapp.com/3e662e81-1e1f-4985-a713-eaceeef38814"/>
          <p:cNvSpPr>
            <a:spLocks noChangeAspect="1"/>
          </p:cNvSpPr>
          <p:nvPr/>
        </p:nvSpPr>
        <p:spPr>
          <a:xfrm>
            <a:off x="155575" y="-144462"/>
            <a:ext cx="255588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en-IN" alt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t="16929" r="-37697" b="-37697"/>
          <a:stretch>
            <a:fillRect/>
          </a:stretch>
        </p:blipFill>
        <p:spPr>
          <a:xfrm>
            <a:off x="410547" y="606630"/>
            <a:ext cx="5903644" cy="2579253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472"/>
          <a:stretch>
            <a:fillRect/>
          </a:stretch>
        </p:blipFill>
        <p:spPr>
          <a:xfrm>
            <a:off x="4842285" y="600140"/>
            <a:ext cx="4094347" cy="1737246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7870"/>
          <a:stretch>
            <a:fillRect/>
          </a:stretch>
        </p:blipFill>
        <p:spPr>
          <a:xfrm>
            <a:off x="401013" y="2492895"/>
            <a:ext cx="4277937" cy="2088232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8847"/>
          <a:stretch>
            <a:fillRect/>
          </a:stretch>
        </p:blipFill>
        <p:spPr>
          <a:xfrm>
            <a:off x="4842285" y="2492895"/>
            <a:ext cx="4094347" cy="2088232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/>
          <p:nvPr/>
        </p:nvSpPr>
        <p:spPr>
          <a:xfrm>
            <a:off x="1473200" y="26988"/>
            <a:ext cx="66294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en-US" altLang="en-US" sz="2800" b="1" dirty="0">
                <a:latin typeface="Algerian" panose="04020705040A02060702" pitchFamily="82" charset="0"/>
              </a:rPr>
              <a:t>Home assignment Schedule</a:t>
            </a:r>
          </a:p>
        </p:txBody>
      </p:sp>
      <p:pic>
        <p:nvPicPr>
          <p:cNvPr id="27650" name="Picture 1"/>
          <p:cNvPicPr>
            <a:picLocks noChangeAspect="1"/>
          </p:cNvPicPr>
          <p:nvPr/>
        </p:nvPicPr>
        <p:blipFill>
          <a:blip r:embed="rId2"/>
          <a:srcRect t="18001"/>
          <a:stretch>
            <a:fillRect/>
          </a:stretch>
        </p:blipFill>
        <p:spPr>
          <a:xfrm>
            <a:off x="250825" y="512763"/>
            <a:ext cx="4470400" cy="202565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651" name="Picture 2"/>
          <p:cNvPicPr>
            <a:picLocks noChangeAspect="1"/>
          </p:cNvPicPr>
          <p:nvPr/>
        </p:nvPicPr>
        <p:blipFill>
          <a:blip r:embed="rId3"/>
          <a:srcRect t="19841"/>
          <a:stretch>
            <a:fillRect/>
          </a:stretch>
        </p:blipFill>
        <p:spPr>
          <a:xfrm>
            <a:off x="4795838" y="547688"/>
            <a:ext cx="4249737" cy="2035175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652" name="Picture 3"/>
          <p:cNvPicPr>
            <a:picLocks noChangeAspect="1"/>
          </p:cNvPicPr>
          <p:nvPr/>
        </p:nvPicPr>
        <p:blipFill>
          <a:blip r:embed="rId4"/>
          <a:srcRect t="15546"/>
          <a:stretch>
            <a:fillRect/>
          </a:stretch>
        </p:blipFill>
        <p:spPr>
          <a:xfrm>
            <a:off x="214313" y="2643188"/>
            <a:ext cx="4541837" cy="2141537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653" name="Picture 4"/>
          <p:cNvPicPr>
            <a:picLocks noChangeAspect="1"/>
          </p:cNvPicPr>
          <p:nvPr/>
        </p:nvPicPr>
        <p:blipFill>
          <a:blip r:embed="rId5"/>
          <a:srcRect t="17047"/>
          <a:stretch>
            <a:fillRect/>
          </a:stretch>
        </p:blipFill>
        <p:spPr>
          <a:xfrm>
            <a:off x="4795838" y="2614613"/>
            <a:ext cx="4249737" cy="210026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/>
          <p:nvPr/>
        </p:nvSpPr>
        <p:spPr>
          <a:xfrm>
            <a:off x="1331913" y="231775"/>
            <a:ext cx="66294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en-US" altLang="en-US" sz="2800" b="1" dirty="0">
                <a:latin typeface="Algerian" panose="04020705040A02060702" pitchFamily="82" charset="0"/>
              </a:rPr>
              <a:t>Home assignment Schedule</a:t>
            </a: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2"/>
          <a:srcRect t="17445"/>
          <a:stretch>
            <a:fillRect/>
          </a:stretch>
        </p:blipFill>
        <p:spPr>
          <a:xfrm>
            <a:off x="250825" y="755650"/>
            <a:ext cx="4344988" cy="2168525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675" name="Picture 2"/>
          <p:cNvPicPr>
            <a:picLocks noChangeAspect="1"/>
          </p:cNvPicPr>
          <p:nvPr/>
        </p:nvPicPr>
        <p:blipFill>
          <a:blip r:embed="rId3"/>
          <a:srcRect t="15546"/>
          <a:stretch>
            <a:fillRect/>
          </a:stretch>
        </p:blipFill>
        <p:spPr>
          <a:xfrm>
            <a:off x="4787900" y="804863"/>
            <a:ext cx="4105275" cy="211931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676" name="Picture 3"/>
          <p:cNvPicPr>
            <a:picLocks noChangeAspect="1"/>
          </p:cNvPicPr>
          <p:nvPr/>
        </p:nvPicPr>
        <p:blipFill>
          <a:blip r:embed="rId4"/>
          <a:srcRect t="15242"/>
          <a:stretch>
            <a:fillRect/>
          </a:stretch>
        </p:blipFill>
        <p:spPr>
          <a:xfrm>
            <a:off x="261938" y="3500438"/>
            <a:ext cx="4333875" cy="230505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5"/>
          <a:srcRect t="15388"/>
          <a:stretch>
            <a:fillRect/>
          </a:stretch>
        </p:blipFill>
        <p:spPr>
          <a:xfrm>
            <a:off x="4773613" y="3467100"/>
            <a:ext cx="4262437" cy="2338388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39750" y="44133"/>
            <a:ext cx="8229600" cy="65405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en-US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CLUB Activities</a:t>
            </a:r>
            <a:endParaRPr lang="en-IN" altLang="en-US" sz="3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9698" name="Content Placeholder 4" descr="IMG_9083.jpeg"/>
          <p:cNvPicPr>
            <a:picLocks noGrp="1" noChangeAspect="1"/>
          </p:cNvPicPr>
          <p:nvPr>
            <p:ph idx="1"/>
          </p:nvPr>
        </p:nvPicPr>
        <p:blipFill>
          <a:blip r:embed="rId2"/>
          <a:srcRect l="5154" t="4749"/>
          <a:stretch>
            <a:fillRect/>
          </a:stretch>
        </p:blipFill>
        <p:spPr>
          <a:xfrm>
            <a:off x="457200" y="764858"/>
            <a:ext cx="8480425" cy="592931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zh-CN"/>
              <a:t>21</a:t>
            </a:r>
            <a:r>
              <a:rPr lang="en-US" altLang="zh-CN" baseline="30000"/>
              <a:t>st</a:t>
            </a:r>
            <a:r>
              <a:rPr lang="en-US" altLang="zh-CN"/>
              <a:t> Century Skills</a:t>
            </a:r>
          </a:p>
        </p:txBody>
      </p:sp>
      <p:pic>
        <p:nvPicPr>
          <p:cNvPr id="30722" name="Picture 7" descr="Screenshot 2026-06-05 0914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3" y="1336675"/>
            <a:ext cx="8264525" cy="4752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zh-CN"/>
              <a:t>Life Skills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endParaRPr lang="en-US" altLang="zh-CN"/>
          </a:p>
        </p:txBody>
      </p:sp>
      <p:pic>
        <p:nvPicPr>
          <p:cNvPr id="31747" name="Picture 3" descr="Screenshot 2026-06-05 0925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320800"/>
            <a:ext cx="8829675" cy="5091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888"/>
            <a:ext cx="9144000" cy="5102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486400" y="1244600"/>
            <a:ext cx="2232025" cy="1511300"/>
          </a:xfrm>
          <a:prstGeom prst="wedgeEllipseCallout">
            <a:avLst>
              <a:gd name="adj1" fmla="val -55905"/>
              <a:gd name="adj2" fmla="val 7556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Assessed on a 5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grading scale.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85800" y="711200"/>
          <a:ext cx="62484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685800" y="1066800"/>
          <a:ext cx="6553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8" name="TextBox 2"/>
          <p:cNvSpPr txBox="1"/>
          <p:nvPr/>
        </p:nvSpPr>
        <p:spPr>
          <a:xfrm>
            <a:off x="1600200" y="392113"/>
            <a:ext cx="6121400" cy="1570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en-US" altLang="en-US" sz="3200" b="1" dirty="0">
                <a:latin typeface="Algerian" panose="04020705040A02060702" pitchFamily="82" charset="0"/>
              </a:rPr>
              <a:t>    Art Education</a:t>
            </a:r>
          </a:p>
          <a:p>
            <a:pPr algn="ctr" eaLnBrk="0" hangingPunct="0"/>
            <a:r>
              <a:rPr lang="en-US" alt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       Performing Arts</a:t>
            </a:r>
          </a:p>
          <a:p>
            <a:pPr algn="ctr" eaLnBrk="0" hangingPunct="0"/>
            <a:endParaRPr lang="en-US" altLang="en-US" sz="3200" b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685800" y="609600"/>
          <a:ext cx="6553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64260" y="1628140"/>
          <a:ext cx="6974205" cy="435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orizontal Scroll 4"/>
          <p:cNvSpPr/>
          <p:nvPr/>
        </p:nvSpPr>
        <p:spPr>
          <a:xfrm>
            <a:off x="1455420" y="533400"/>
            <a:ext cx="5783580" cy="868045"/>
          </a:xfrm>
          <a:prstGeom prst="horizontalScroll">
            <a:avLst>
              <a:gd name="adj" fmla="val 12692"/>
            </a:avLst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I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 Curricular Activities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 Education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21" y="0"/>
            <a:ext cx="5488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49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对象12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075221" y="1850463"/>
            <a:ext cx="2443431" cy="2400675"/>
          </a:xfrm>
          <a:custGeom>
            <a:avLst/>
            <a:gdLst/>
            <a:ahLst/>
            <a:cxnLst/>
            <a:rect l="l" t="t" r="r" b="b"/>
            <a:pathLst>
              <a:path w="2340864" h="2340864">
                <a:moveTo>
                  <a:pt x="987552" y="73152"/>
                </a:moveTo>
                <a:lnTo>
                  <a:pt x="73152" y="987552"/>
                </a:lnTo>
                <a:cubicBezTo>
                  <a:pt x="-27432" y="1088136"/>
                  <a:pt x="-27432" y="1252728"/>
                  <a:pt x="73152" y="1353312"/>
                </a:cubicBezTo>
                <a:lnTo>
                  <a:pt x="987552" y="2267712"/>
                </a:lnTo>
                <a:cubicBezTo>
                  <a:pt x="1088136" y="2368296"/>
                  <a:pt x="1252728" y="2368296"/>
                  <a:pt x="1353312" y="2267712"/>
                </a:cubicBezTo>
                <a:lnTo>
                  <a:pt x="2267712" y="1353312"/>
                </a:lnTo>
                <a:cubicBezTo>
                  <a:pt x="2368296" y="1252728"/>
                  <a:pt x="2368296" y="1088136"/>
                  <a:pt x="2267712" y="987552"/>
                </a:cubicBezTo>
                <a:lnTo>
                  <a:pt x="1353312" y="73152"/>
                </a:lnTo>
                <a:cubicBezTo>
                  <a:pt x="1252728" y="-27432"/>
                  <a:pt x="1088136" y="-27432"/>
                  <a:pt x="987552" y="7315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txBody>
          <a:bodyPr wrap="square" lIns="303601" tIns="0" rIns="303601" bIns="0" anchor="ctr" anchorCtr="0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275" b="1" dirty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LITERARY CLUB</a:t>
            </a:r>
          </a:p>
        </p:txBody>
      </p:sp>
      <p:sp>
        <p:nvSpPr>
          <p:cNvPr id="28" name="对象1"/>
          <p:cNvSpPr/>
          <p:nvPr>
            <p:custDataLst>
              <p:tags r:id="rId2"/>
            </p:custDataLst>
          </p:nvPr>
        </p:nvSpPr>
        <p:spPr>
          <a:xfrm>
            <a:off x="5579110" y="3417570"/>
            <a:ext cx="3324225" cy="1306195"/>
          </a:xfrm>
          <a:custGeom>
            <a:avLst/>
            <a:gdLst>
              <a:gd name="connsiteX0" fmla="*/ 2345 w 7584"/>
              <a:gd name="connsiteY0" fmla="*/ 20 h 2439"/>
              <a:gd name="connsiteX1" fmla="*/ 2273 w 7584"/>
              <a:gd name="connsiteY1" fmla="*/ 49 h 2439"/>
              <a:gd name="connsiteX2" fmla="*/ 2259 w 7584"/>
              <a:gd name="connsiteY2" fmla="*/ 63 h 2439"/>
              <a:gd name="connsiteX3" fmla="*/ 27 w 7584"/>
              <a:gd name="connsiteY3" fmla="*/ 2310 h 2439"/>
              <a:gd name="connsiteX4" fmla="*/ 84 w 7584"/>
              <a:gd name="connsiteY4" fmla="*/ 2439 h 2439"/>
              <a:gd name="connsiteX5" fmla="*/ 7474 w 7584"/>
              <a:gd name="connsiteY5" fmla="*/ 2422 h 2439"/>
              <a:gd name="connsiteX6" fmla="*/ 7565 w 7584"/>
              <a:gd name="connsiteY6" fmla="*/ 2404 h 2439"/>
              <a:gd name="connsiteX7" fmla="*/ 7584 w 7584"/>
              <a:gd name="connsiteY7" fmla="*/ 40 h 2439"/>
              <a:gd name="connsiteX8" fmla="*/ 7474 w 7584"/>
              <a:gd name="connsiteY8" fmla="*/ 3 h 2439"/>
              <a:gd name="connsiteX9" fmla="*/ 2345 w 7584"/>
              <a:gd name="connsiteY9" fmla="*/ 20 h 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84" h="2439">
                <a:moveTo>
                  <a:pt x="2345" y="20"/>
                </a:moveTo>
                <a:cubicBezTo>
                  <a:pt x="2316" y="20"/>
                  <a:pt x="2288" y="34"/>
                  <a:pt x="2273" y="49"/>
                </a:cubicBezTo>
                <a:cubicBezTo>
                  <a:pt x="2273" y="49"/>
                  <a:pt x="2273" y="63"/>
                  <a:pt x="2259" y="63"/>
                </a:cubicBezTo>
                <a:lnTo>
                  <a:pt x="27" y="2310"/>
                </a:lnTo>
                <a:cubicBezTo>
                  <a:pt x="-31" y="2353"/>
                  <a:pt x="12" y="2439"/>
                  <a:pt x="84" y="2439"/>
                </a:cubicBezTo>
                <a:lnTo>
                  <a:pt x="7474" y="2422"/>
                </a:lnTo>
                <a:cubicBezTo>
                  <a:pt x="7518" y="2422"/>
                  <a:pt x="7565" y="2447"/>
                  <a:pt x="7565" y="2404"/>
                </a:cubicBezTo>
                <a:lnTo>
                  <a:pt x="7584" y="40"/>
                </a:lnTo>
                <a:cubicBezTo>
                  <a:pt x="7584" y="-17"/>
                  <a:pt x="7518" y="3"/>
                  <a:pt x="7474" y="3"/>
                </a:cubicBezTo>
                <a:lnTo>
                  <a:pt x="2345" y="20"/>
                </a:lnTo>
              </a:path>
            </a:pathLst>
          </a:cu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>
            <a:gradFill>
              <a:gsLst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2000">
                  <a:schemeClr val="accent1">
                    <a:alpha val="100000"/>
                  </a:schemeClr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092966" tIns="0" rIns="0" bIns="0" numCol="1" spcCol="0" rtlCol="0" fromWordArt="0" anchor="ctr" anchorCtr="0" forceAA="0" compatLnSpc="1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HANDWRITING</a:t>
            </a:r>
          </a:p>
        </p:txBody>
      </p:sp>
      <p:sp>
        <p:nvSpPr>
          <p:cNvPr id="29" name="对象2"/>
          <p:cNvSpPr/>
          <p:nvPr>
            <p:custDataLst>
              <p:tags r:id="rId3"/>
            </p:custDataLst>
          </p:nvPr>
        </p:nvSpPr>
        <p:spPr>
          <a:xfrm>
            <a:off x="170262" y="3686760"/>
            <a:ext cx="3794050" cy="1071896"/>
          </a:xfrm>
          <a:custGeom>
            <a:avLst/>
            <a:gdLst/>
            <a:ahLst/>
            <a:cxnLst/>
            <a:rect l="l" t="t" r="r" b="b"/>
            <a:pathLst>
              <a:path w="4498848" h="1271016">
                <a:moveTo>
                  <a:pt x="4315968" y="1271016"/>
                </a:moveTo>
                <a:lnTo>
                  <a:pt x="54864" y="1271016"/>
                </a:lnTo>
                <a:cubicBezTo>
                  <a:pt x="18288" y="1271016"/>
                  <a:pt x="0" y="1243584"/>
                  <a:pt x="0" y="1216152"/>
                </a:cubicBezTo>
                <a:lnTo>
                  <a:pt x="0" y="54864"/>
                </a:lnTo>
                <a:cubicBezTo>
                  <a:pt x="0" y="18288"/>
                  <a:pt x="18288" y="0"/>
                  <a:pt x="54864" y="0"/>
                </a:cubicBezTo>
                <a:lnTo>
                  <a:pt x="3447288" y="0"/>
                </a:lnTo>
                <a:cubicBezTo>
                  <a:pt x="3465576" y="0"/>
                  <a:pt x="3474720" y="9144"/>
                  <a:pt x="3483864" y="18288"/>
                </a:cubicBezTo>
                <a:lnTo>
                  <a:pt x="4443984" y="969264"/>
                </a:lnTo>
                <a:cubicBezTo>
                  <a:pt x="4553712" y="1078992"/>
                  <a:pt x="4480560" y="1271016"/>
                  <a:pt x="4315968" y="1271016"/>
                </a:cubicBezTo>
              </a:path>
            </a:pathLst>
          </a:cu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0" tIns="0" rIns="910919" bIns="0" numCol="1" spcCol="0" rtlCol="0" fromWordArt="0" anchor="ctr" anchorCtr="0" forceAA="0" compatLnSpc="1">
            <a:norm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READING</a:t>
            </a:r>
          </a:p>
        </p:txBody>
      </p:sp>
      <p:sp>
        <p:nvSpPr>
          <p:cNvPr id="30" name="对象4"/>
          <p:cNvSpPr/>
          <p:nvPr>
            <p:custDataLst>
              <p:tags r:id="rId4"/>
            </p:custDataLst>
          </p:nvPr>
        </p:nvSpPr>
        <p:spPr>
          <a:xfrm>
            <a:off x="1500701" y="1325118"/>
            <a:ext cx="3794050" cy="1071896"/>
          </a:xfrm>
          <a:custGeom>
            <a:avLst/>
            <a:gdLst/>
            <a:ahLst/>
            <a:cxnLst/>
            <a:rect l="l" t="t" r="r" b="b"/>
            <a:pathLst>
              <a:path w="4498848" h="1271016">
                <a:moveTo>
                  <a:pt x="4315968" y="0"/>
                </a:moveTo>
                <a:lnTo>
                  <a:pt x="54864" y="0"/>
                </a:lnTo>
                <a:cubicBezTo>
                  <a:pt x="18288" y="0"/>
                  <a:pt x="0" y="18288"/>
                  <a:pt x="0" y="54864"/>
                </a:cubicBezTo>
                <a:lnTo>
                  <a:pt x="0" y="1216152"/>
                </a:lnTo>
                <a:cubicBezTo>
                  <a:pt x="0" y="1243584"/>
                  <a:pt x="18288" y="1271016"/>
                  <a:pt x="54864" y="1271016"/>
                </a:cubicBezTo>
                <a:lnTo>
                  <a:pt x="3447288" y="1271016"/>
                </a:lnTo>
                <a:cubicBezTo>
                  <a:pt x="3465576" y="1271016"/>
                  <a:pt x="3474720" y="1261872"/>
                  <a:pt x="3483864" y="1252728"/>
                </a:cubicBezTo>
                <a:lnTo>
                  <a:pt x="4443984" y="301752"/>
                </a:lnTo>
                <a:cubicBezTo>
                  <a:pt x="4553712" y="192024"/>
                  <a:pt x="4480560" y="0"/>
                  <a:pt x="4315968" y="0"/>
                </a:cubicBezTo>
              </a:path>
            </a:pathLst>
          </a:cu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0" tIns="0" rIns="910919" bIns="0" numCol="1" spcCol="0" rtlCol="0" fromWordArt="0" anchor="ctr" anchorCtr="0" forceAA="0" compatLnSpc="1">
            <a:norm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POETRY</a:t>
            </a:r>
          </a:p>
        </p:txBody>
      </p:sp>
      <p:sp>
        <p:nvSpPr>
          <p:cNvPr id="32" name="对象10"/>
          <p:cNvSpPr/>
          <p:nvPr>
            <p:custDataLst>
              <p:tags r:id="rId5"/>
            </p:custDataLst>
          </p:nvPr>
        </p:nvSpPr>
        <p:spPr>
          <a:xfrm>
            <a:off x="4702282" y="1155358"/>
            <a:ext cx="616919" cy="616919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altLang="en-US" sz="2025" b="1">
                <a:solidFill>
                  <a:schemeClr val="lt1"/>
                </a:solidFill>
                <a:latin typeface="+mn-lt"/>
                <a:sym typeface="+mn-lt"/>
              </a:rPr>
              <a:t>0</a:t>
            </a:r>
            <a:r>
              <a:rPr lang="en-US" sz="2025" b="1">
                <a:solidFill>
                  <a:schemeClr val="lt1"/>
                </a:solidFill>
                <a:latin typeface="+mn-lt"/>
                <a:sym typeface="+mn-lt"/>
              </a:rPr>
              <a:t>1</a:t>
            </a:r>
          </a:p>
        </p:txBody>
      </p:sp>
      <p:sp>
        <p:nvSpPr>
          <p:cNvPr id="34" name="对象11"/>
          <p:cNvSpPr/>
          <p:nvPr>
            <p:custDataLst>
              <p:tags r:id="rId6"/>
            </p:custDataLst>
          </p:nvPr>
        </p:nvSpPr>
        <p:spPr>
          <a:xfrm>
            <a:off x="3386058" y="4299394"/>
            <a:ext cx="616919" cy="616919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25" b="1">
                <a:solidFill>
                  <a:schemeClr val="lt1"/>
                </a:solidFill>
                <a:latin typeface="+mn-lt"/>
                <a:sym typeface="+mn-lt"/>
              </a:rPr>
              <a:t>03</a:t>
            </a:r>
          </a:p>
        </p:txBody>
      </p:sp>
      <p:sp>
        <p:nvSpPr>
          <p:cNvPr id="35" name="对象12"/>
          <p:cNvSpPr/>
          <p:nvPr>
            <p:custDataLst>
              <p:tags r:id="rId7"/>
            </p:custDataLst>
          </p:nvPr>
        </p:nvSpPr>
        <p:spPr>
          <a:xfrm>
            <a:off x="3375827" y="2733535"/>
            <a:ext cx="616919" cy="616919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25" b="1">
                <a:solidFill>
                  <a:schemeClr val="lt1"/>
                </a:solidFill>
                <a:latin typeface="+mn-lt"/>
                <a:sym typeface="+mn-lt"/>
              </a:rPr>
              <a:t>02</a:t>
            </a:r>
          </a:p>
        </p:txBody>
      </p:sp>
      <p:sp>
        <p:nvSpPr>
          <p:cNvPr id="36" name="对象13"/>
          <p:cNvSpPr/>
          <p:nvPr>
            <p:custDataLst>
              <p:tags r:id="rId8"/>
            </p:custDataLst>
          </p:nvPr>
        </p:nvSpPr>
        <p:spPr>
          <a:xfrm>
            <a:off x="5702935" y="1435100"/>
            <a:ext cx="3187065" cy="1301115"/>
          </a:xfrm>
          <a:custGeom>
            <a:avLst/>
            <a:gdLst>
              <a:gd name="connsiteX0" fmla="*/ 2345 w 7603"/>
              <a:gd name="connsiteY0" fmla="*/ 2419 h 2430"/>
              <a:gd name="connsiteX1" fmla="*/ 2273 w 7603"/>
              <a:gd name="connsiteY1" fmla="*/ 2390 h 2430"/>
              <a:gd name="connsiteX2" fmla="*/ 2259 w 7603"/>
              <a:gd name="connsiteY2" fmla="*/ 2376 h 2430"/>
              <a:gd name="connsiteX3" fmla="*/ 27 w 7603"/>
              <a:gd name="connsiteY3" fmla="*/ 130 h 2430"/>
              <a:gd name="connsiteX4" fmla="*/ 84 w 7603"/>
              <a:gd name="connsiteY4" fmla="*/ 0 h 2430"/>
              <a:gd name="connsiteX5" fmla="*/ 7457 w 7603"/>
              <a:gd name="connsiteY5" fmla="*/ 11 h 2430"/>
              <a:gd name="connsiteX6" fmla="*/ 7567 w 7603"/>
              <a:gd name="connsiteY6" fmla="*/ 85 h 2430"/>
              <a:gd name="connsiteX7" fmla="*/ 7603 w 7603"/>
              <a:gd name="connsiteY7" fmla="*/ 2338 h 2430"/>
              <a:gd name="connsiteX8" fmla="*/ 7512 w 7603"/>
              <a:gd name="connsiteY8" fmla="*/ 2430 h 2430"/>
              <a:gd name="connsiteX9" fmla="*/ 2345 w 7603"/>
              <a:gd name="connsiteY9" fmla="*/ 2419 h 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3" h="2430">
                <a:moveTo>
                  <a:pt x="2345" y="2419"/>
                </a:moveTo>
                <a:cubicBezTo>
                  <a:pt x="2316" y="2419"/>
                  <a:pt x="2288" y="2405"/>
                  <a:pt x="2273" y="2390"/>
                </a:cubicBezTo>
                <a:cubicBezTo>
                  <a:pt x="2273" y="2390"/>
                  <a:pt x="2273" y="2376"/>
                  <a:pt x="2259" y="2376"/>
                </a:cubicBezTo>
                <a:lnTo>
                  <a:pt x="27" y="130"/>
                </a:lnTo>
                <a:cubicBezTo>
                  <a:pt x="-31" y="86"/>
                  <a:pt x="12" y="0"/>
                  <a:pt x="84" y="0"/>
                </a:cubicBezTo>
                <a:lnTo>
                  <a:pt x="7457" y="11"/>
                </a:lnTo>
                <a:cubicBezTo>
                  <a:pt x="7501" y="11"/>
                  <a:pt x="7567" y="28"/>
                  <a:pt x="7567" y="85"/>
                </a:cubicBezTo>
                <a:lnTo>
                  <a:pt x="7603" y="2338"/>
                </a:lnTo>
                <a:cubicBezTo>
                  <a:pt x="7603" y="2381"/>
                  <a:pt x="7556" y="2430"/>
                  <a:pt x="7512" y="2430"/>
                </a:cubicBezTo>
                <a:lnTo>
                  <a:pt x="2345" y="2419"/>
                </a:lnTo>
              </a:path>
            </a:pathLst>
          </a:cu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092966" tIns="0" rIns="0" bIns="0" numCol="1" spcCol="0" rtlCol="0" fromWordArt="0" anchor="ctr" anchorCtr="0" forceAA="0" compatLnSpc="1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SPELLING</a:t>
            </a:r>
          </a:p>
        </p:txBody>
      </p:sp>
      <p:sp>
        <p:nvSpPr>
          <p:cNvPr id="37" name="对象14"/>
          <p:cNvSpPr/>
          <p:nvPr>
            <p:custDataLst>
              <p:tags r:id="rId9"/>
            </p:custDataLst>
          </p:nvPr>
        </p:nvSpPr>
        <p:spPr>
          <a:xfrm>
            <a:off x="5535602" y="1155358"/>
            <a:ext cx="616919" cy="616919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25" b="1">
                <a:solidFill>
                  <a:schemeClr val="lt1"/>
                </a:solidFill>
                <a:latin typeface="+mn-lt"/>
                <a:sym typeface="+mn-lt"/>
              </a:rPr>
              <a:t>05</a:t>
            </a:r>
          </a:p>
        </p:txBody>
      </p:sp>
      <p:sp>
        <p:nvSpPr>
          <p:cNvPr id="38" name="对象15"/>
          <p:cNvSpPr/>
          <p:nvPr>
            <p:custDataLst>
              <p:tags r:id="rId10"/>
            </p:custDataLst>
          </p:nvPr>
        </p:nvSpPr>
        <p:spPr>
          <a:xfrm>
            <a:off x="5055809" y="4299394"/>
            <a:ext cx="616919" cy="616919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25" b="1">
                <a:solidFill>
                  <a:schemeClr val="lt1"/>
                </a:solidFill>
                <a:latin typeface="+mn-lt"/>
                <a:sym typeface="+mn-lt"/>
              </a:rPr>
              <a:t>04</a:t>
            </a:r>
          </a:p>
        </p:txBody>
      </p:sp>
      <p:sp>
        <p:nvSpPr>
          <p:cNvPr id="19" name="对象2"/>
          <p:cNvSpPr/>
          <p:nvPr>
            <p:custDataLst>
              <p:tags r:id="rId11"/>
            </p:custDataLst>
          </p:nvPr>
        </p:nvSpPr>
        <p:spPr>
          <a:xfrm>
            <a:off x="103505" y="2531745"/>
            <a:ext cx="3339465" cy="1020445"/>
          </a:xfrm>
          <a:custGeom>
            <a:avLst/>
            <a:gdLst/>
            <a:ahLst/>
            <a:cxnLst/>
            <a:rect l="l" t="t" r="r" b="b"/>
            <a:pathLst>
              <a:path w="4498848" h="1271016">
                <a:moveTo>
                  <a:pt x="4315968" y="1271016"/>
                </a:moveTo>
                <a:lnTo>
                  <a:pt x="54864" y="1271016"/>
                </a:lnTo>
                <a:cubicBezTo>
                  <a:pt x="18288" y="1271016"/>
                  <a:pt x="0" y="1243584"/>
                  <a:pt x="0" y="1216152"/>
                </a:cubicBezTo>
                <a:lnTo>
                  <a:pt x="0" y="54864"/>
                </a:lnTo>
                <a:cubicBezTo>
                  <a:pt x="0" y="18288"/>
                  <a:pt x="18288" y="0"/>
                  <a:pt x="54864" y="0"/>
                </a:cubicBezTo>
                <a:lnTo>
                  <a:pt x="3447288" y="0"/>
                </a:lnTo>
                <a:cubicBezTo>
                  <a:pt x="3465576" y="0"/>
                  <a:pt x="3474720" y="9144"/>
                  <a:pt x="3483864" y="18288"/>
                </a:cubicBezTo>
                <a:lnTo>
                  <a:pt x="4443984" y="969264"/>
                </a:lnTo>
                <a:cubicBezTo>
                  <a:pt x="4553712" y="1078992"/>
                  <a:pt x="4480560" y="1271016"/>
                  <a:pt x="4315968" y="1271016"/>
                </a:cubicBezTo>
              </a:path>
            </a:pathLst>
          </a:cu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0" tIns="0" rIns="910919" bIns="0" numCol="1" spcCol="0" rtlCol="0" fromWordArt="0" anchor="ctr" anchorCtr="0" forceAA="0" compatLnSpc="1">
            <a:norm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altLang="en-US" sz="18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cs typeface="Verdana" panose="020B0604030504040204" pitchFamily="34" charset="0"/>
                <a:sym typeface="+mn-ea"/>
              </a:rPr>
              <a:t>COMMUNICATION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16329" y="843136"/>
          <a:ext cx="5943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Direct Access Storage 4"/>
          <p:cNvSpPr/>
          <p:nvPr/>
        </p:nvSpPr>
        <p:spPr>
          <a:xfrm>
            <a:off x="5286375" y="2214563"/>
            <a:ext cx="3214688" cy="1214438"/>
          </a:xfrm>
          <a:prstGeom prst="flowChartMagneticDrum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Assessed    on a 5 point grading scale.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School Counsellor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97850" cy="2115820"/>
          </a:xfrm>
        </p:spPr>
        <p:txBody>
          <a:bodyPr/>
          <a:lstStyle/>
          <a:p>
            <a:r>
              <a:rPr lang="en-US" altLang="en-US"/>
              <a:t>We are dedicated to supporting students' academic, and personal-social development to help them reach their highest potential.</a:t>
            </a:r>
          </a:p>
          <a:p>
            <a:r>
              <a:rPr lang="en-IN" altLang="en-US"/>
              <a:t>Name: Rajitha Chirra</a:t>
            </a:r>
          </a:p>
          <a:p>
            <a:r>
              <a:rPr lang="en-IN" altLang="en-US"/>
              <a:t>Phone no:</a:t>
            </a:r>
          </a:p>
          <a:p>
            <a:r>
              <a:rPr lang="en-IN" altLang="en-US"/>
              <a:t>9573767698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78680" y="3644900"/>
            <a:ext cx="3975735" cy="248793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187624" y="-207541"/>
          <a:ext cx="6096000" cy="349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124075" y="2565400"/>
            <a:ext cx="0" cy="3603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35450" y="2638425"/>
            <a:ext cx="0" cy="2873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562725" y="2601913"/>
            <a:ext cx="25400" cy="3603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1560" y="2930168"/>
            <a:ext cx="2592287" cy="175323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endParaRPr kumimoji="0" lang="en-US" sz="1200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Regular School Uniform</a:t>
            </a:r>
          </a:p>
          <a:p>
            <a:pPr marL="171450" marR="0" indent="-1714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School ID Card</a:t>
            </a:r>
          </a:p>
          <a:p>
            <a:pPr marL="171450" marR="0" indent="-1714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Girls Hair Style- Two Plaits tied</a:t>
            </a:r>
          </a:p>
          <a:p>
            <a:pPr marR="0" defTabSz="914400">
              <a:buClrTx/>
              <a:buSzTx/>
              <a:buFont typeface="Arial" panose="020B0604020202020204" pitchFamily="34" charset="0"/>
              <a:defRPr/>
            </a:pPr>
            <a:r>
              <a:rPr kumimoji="0" lang="en-US" sz="12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up with Black Ribbons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School Shoes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Plain Navy Blue Socks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altLang="en-US" sz="12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Belt</a:t>
            </a:r>
            <a:endParaRPr kumimoji="0" lang="en-US" sz="1200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200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9259" y="2969067"/>
            <a:ext cx="2651744" cy="175323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House </a:t>
            </a:r>
            <a:r>
              <a:rPr kumimoji="0" lang="en-US" sz="1200" kern="1200" cap="none" spc="0" normalizeH="0" baseline="0" noProof="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colour</a:t>
            </a:r>
            <a:r>
              <a:rPr kumimoji="0" lang="en-US" sz="1200" kern="1200" cap="none" spc="0" normalizeH="0" baseline="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T-Shirt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Girls – skirt, 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Boys – shorts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School ID Card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Black School Shoes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Plain  Navy Blue Socks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Girls Hair Style- Two Plaits tied up with black ribbons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200" kern="1200" cap="none" spc="0" normalizeH="0" baseline="0" noProof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719" y="3055288"/>
            <a:ext cx="2651744" cy="10156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 Saturday 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Corporate T-shirt on navy blue jeans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Girls Hair Style- Any style</a:t>
            </a: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kern="1200" cap="none" spc="0" normalizeH="0" baseline="0" noProof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Shoes-Any type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7450" y="1123950"/>
          <a:ext cx="6913564" cy="403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1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LEVEL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CO-ORDINATOR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CONTACT NUMBERS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1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NAGA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POORNIMA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8919767840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1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VII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SRIVENI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9347823052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1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VIII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BHAVYA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9398182919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1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IX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KONDA MADHURI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9398568778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1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KAVITHA SRIPATHI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9347792582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1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XI&amp;XII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RAGHUNATH RAO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7730901222</a:t>
                      </a:r>
                    </a:p>
                  </a:txBody>
                  <a:tcPr marL="91460" marR="9146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0088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66775" y="744538"/>
          <a:ext cx="7377113" cy="491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6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7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AREA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INCHARGE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CONTACT NUMBERS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7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TRANSPORT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</a:t>
                      </a:r>
                      <a:r>
                        <a:rPr lang="en-US" sz="14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PRABHAKAR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7997131415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2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ACCOUNTS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Mr. SURESH</a:t>
                      </a:r>
                    </a:p>
                    <a:p>
                      <a:pPr algn="ctr"/>
                      <a:r>
                        <a:rPr lang="en-US"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KAVITHA</a:t>
                      </a:r>
                    </a:p>
                    <a:p>
                      <a:pPr algn="ctr"/>
                      <a:r>
                        <a:rPr lang="en-US"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SABITHA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9010105106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7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MAINTENANCE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Mr. FAZAL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9849408877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2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ADMIN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Mr.</a:t>
                      </a:r>
                      <a:r>
                        <a:rPr lang="en-US" sz="14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SRIDHAR REDDY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Mrs. BHAVANI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9966028284</a:t>
                      </a:r>
                    </a:p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9000835242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2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FRONT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OFFICE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MOUNIKA</a:t>
                      </a:r>
                    </a:p>
                    <a:p>
                      <a:pPr algn="ctr"/>
                      <a:r>
                        <a:rPr lang="en-US" sz="1400" b="1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4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DEEPIKA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7730872621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7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SPORTS DEPT.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Mr.</a:t>
                      </a:r>
                      <a:r>
                        <a:rPr lang="en-US" sz="14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SUDHAKAR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9963887998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/>
          <p:nvPr/>
        </p:nvSpPr>
        <p:spPr>
          <a:xfrm>
            <a:off x="6011863" y="996950"/>
            <a:ext cx="1944687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en-US" altLang="en-US" sz="2800" b="1" dirty="0">
                <a:latin typeface="Algerian" panose="04020705040A02060702" pitchFamily="82" charset="0"/>
              </a:rPr>
              <a:t>CANTEEN</a:t>
            </a:r>
          </a:p>
        </p:txBody>
      </p:sp>
      <p:pic>
        <p:nvPicPr>
          <p:cNvPr id="57346" name="Picture 2" descr="Canteen – Lycée Français International de Del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1"/>
            <a:ext cx="4680520" cy="263279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987" name="TextBox 2"/>
          <p:cNvSpPr txBox="1"/>
          <p:nvPr/>
        </p:nvSpPr>
        <p:spPr>
          <a:xfrm>
            <a:off x="4238625" y="3933825"/>
            <a:ext cx="3721100" cy="1282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en-US" b="1" dirty="0">
                <a:latin typeface="Verdana" panose="020B0604030504040204" pitchFamily="34" charset="0"/>
              </a:rPr>
              <a:t>Contact no: P. Vishnu Goud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b="1" dirty="0">
                <a:latin typeface="Verdana" panose="020B0604030504040204" pitchFamily="34" charset="0"/>
              </a:rPr>
              <a:t>	        9908996195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b="1" dirty="0">
                <a:latin typeface="Verdana" panose="020B0604030504040204" pitchFamily="34" charset="0"/>
              </a:rPr>
              <a:t>	        9398260903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mat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143000"/>
            <a:ext cx="6707188" cy="3944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0" name="TextBox 4"/>
          <p:cNvSpPr txBox="1"/>
          <p:nvPr/>
        </p:nvSpPr>
        <p:spPr>
          <a:xfrm>
            <a:off x="1214438" y="508000"/>
            <a:ext cx="6408737" cy="1384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en-US" altLang="en-US" sz="2800" b="1" dirty="0">
                <a:latin typeface="Algerian" panose="04020705040A02060702" pitchFamily="82" charset="0"/>
              </a:rPr>
              <a:t>ZEE HIGH SCHool Hayathnagar APP POWERED BY Edmatix</a:t>
            </a:r>
          </a:p>
          <a:p>
            <a:pPr algn="ctr" eaLnBrk="0" hangingPunct="0"/>
            <a:endParaRPr lang="en-US" altLang="en-US" sz="2800" b="1" dirty="0"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5300663"/>
            <a:ext cx="65532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https://itunes.apple.com/in/app/edmatix-parents-app/id1460578434?mt=8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2286000" y="214313"/>
            <a:ext cx="4267200" cy="990600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COMMUNICATION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214414" y="1428736"/>
          <a:ext cx="6673374" cy="492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4" descr="C:\Users\HOME\Desktop\116391546-principal-school-parents-kids-teacher-meeting-in-office-unhappy-mom-son-talk-with-angry-principal-sc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45058" name="Picture 7" descr="20,876 Principal Stock Photos and Images - 123R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925" y="1303338"/>
            <a:ext cx="382905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TextBox 8"/>
          <p:cNvSpPr txBox="1"/>
          <p:nvPr/>
        </p:nvSpPr>
        <p:spPr>
          <a:xfrm>
            <a:off x="1050925" y="171450"/>
            <a:ext cx="6705600" cy="739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endParaRPr lang="en-IN" altLang="en-US" b="1" dirty="0">
              <a:latin typeface="Algerian" panose="04020705040A02060702" pitchFamily="82" charset="0"/>
            </a:endParaRPr>
          </a:p>
          <a:p>
            <a:pPr algn="ctr"/>
            <a:r>
              <a:rPr lang="en-IN" altLang="en-US" sz="2400" b="1" dirty="0">
                <a:latin typeface="Algerian" panose="04020705040A02060702" pitchFamily="82" charset="0"/>
              </a:rPr>
              <a:t>Principal - A day with Parents</a:t>
            </a:r>
            <a:endParaRPr lang="en-US" altLang="en-US" sz="2400" b="1" dirty="0">
              <a:latin typeface="Algerian" panose="04020705040A02060702" pitchFamily="8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62000" y="2133600"/>
            <a:ext cx="3167063" cy="2808288"/>
          </a:xfrm>
          <a:prstGeom prst="wedgeEllipseCallout">
            <a:avLst>
              <a:gd name="adj1" fmla="val 54601"/>
              <a:gd name="adj2" fmla="val -497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61" name="Rectangle 10"/>
          <p:cNvSpPr/>
          <p:nvPr/>
        </p:nvSpPr>
        <p:spPr>
          <a:xfrm>
            <a:off x="95250" y="1036638"/>
            <a:ext cx="4495800" cy="3694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IN" altLang="en-US" dirty="0">
                <a:latin typeface="Algerian" panose="04020705040A02060702" pitchFamily="82" charset="0"/>
              </a:rPr>
              <a:t/>
            </a:r>
            <a:br>
              <a:rPr lang="en-IN" altLang="en-US" dirty="0">
                <a:latin typeface="Algerian" panose="04020705040A02060702" pitchFamily="82" charset="0"/>
              </a:rPr>
            </a:br>
            <a:r>
              <a:rPr lang="en-IN" altLang="en-US" dirty="0">
                <a:latin typeface="Algerian" panose="04020705040A02060702" pitchFamily="82" charset="0"/>
              </a:rPr>
              <a:t/>
            </a:r>
            <a:br>
              <a:rPr lang="en-IN" altLang="en-US" dirty="0">
                <a:latin typeface="Algerian" panose="04020705040A02060702" pitchFamily="82" charset="0"/>
              </a:rPr>
            </a:br>
            <a:r>
              <a:rPr lang="en-IN" altLang="en-US" dirty="0">
                <a:latin typeface="Algerian" panose="04020705040A02060702" pitchFamily="82" charset="0"/>
              </a:rPr>
              <a:t/>
            </a:r>
            <a:br>
              <a:rPr lang="en-IN" altLang="en-US" dirty="0">
                <a:latin typeface="Algerian" panose="04020705040A02060702" pitchFamily="82" charset="0"/>
              </a:rPr>
            </a:br>
            <a:r>
              <a:rPr lang="en-IN" altLang="en-US" dirty="0">
                <a:latin typeface="Algerian" panose="04020705040A02060702" pitchFamily="82" charset="0"/>
              </a:rPr>
              <a:t/>
            </a:r>
            <a:br>
              <a:rPr lang="en-IN" altLang="en-US" dirty="0">
                <a:latin typeface="Algerian" panose="04020705040A02060702" pitchFamily="82" charset="0"/>
              </a:rPr>
            </a:br>
            <a:r>
              <a:rPr lang="en-IN" altLang="en-US" dirty="0">
                <a:latin typeface="Algerian" panose="04020705040A02060702" pitchFamily="82" charset="0"/>
              </a:rPr>
              <a:t/>
            </a:r>
            <a:br>
              <a:rPr lang="en-IN" altLang="en-US" dirty="0">
                <a:latin typeface="Algerian" panose="04020705040A02060702" pitchFamily="82" charset="0"/>
              </a:rPr>
            </a:br>
            <a:r>
              <a:rPr lang="en-IN" altLang="en-US" dirty="0">
                <a:latin typeface="Algerian" panose="04020705040A02060702" pitchFamily="82" charset="0"/>
              </a:rPr>
              <a:t>WEDNESDAY</a:t>
            </a:r>
          </a:p>
          <a:p>
            <a:pPr algn="ctr"/>
            <a:r>
              <a:rPr lang="en-IN" altLang="en-US" dirty="0">
                <a:latin typeface="Algerian" panose="04020705040A02060702" pitchFamily="82" charset="0"/>
              </a:rPr>
              <a:t>Between </a:t>
            </a:r>
          </a:p>
          <a:p>
            <a:pPr algn="ctr"/>
            <a:r>
              <a:rPr lang="en-IN" altLang="en-US" dirty="0">
                <a:latin typeface="Algerian" panose="04020705040A02060702" pitchFamily="82" charset="0"/>
              </a:rPr>
              <a:t>10 a.m </a:t>
            </a:r>
          </a:p>
          <a:p>
            <a:pPr algn="ctr"/>
            <a:r>
              <a:rPr lang="en-IN" altLang="en-US" dirty="0">
                <a:latin typeface="Algerian" panose="04020705040A02060702" pitchFamily="82" charset="0"/>
              </a:rPr>
              <a:t>&amp;</a:t>
            </a:r>
          </a:p>
          <a:p>
            <a:pPr algn="ctr"/>
            <a:r>
              <a:rPr lang="en-IN" altLang="en-US" dirty="0">
                <a:latin typeface="Algerian" panose="04020705040A02060702" pitchFamily="82" charset="0"/>
              </a:rPr>
              <a:t>3.00 p.m</a:t>
            </a:r>
          </a:p>
          <a:p>
            <a:pPr algn="ctr"/>
            <a:r>
              <a:rPr lang="en-IN" altLang="en-US" dirty="0">
                <a:latin typeface="Algerian" panose="04020705040A02060702" pitchFamily="82" charset="0"/>
              </a:rPr>
              <a:t> For prior appointment    </a:t>
            </a:r>
          </a:p>
          <a:p>
            <a:pPr algn="ctr"/>
            <a:r>
              <a:rPr lang="en-IN" altLang="en-US" dirty="0">
                <a:latin typeface="Algerian" panose="04020705040A02060702" pitchFamily="82" charset="0"/>
              </a:rPr>
              <a:t>contact </a:t>
            </a:r>
          </a:p>
          <a:p>
            <a:pPr algn="ctr"/>
            <a:r>
              <a:rPr lang="en-IN" altLang="en-US" dirty="0">
                <a:latin typeface="Algerian" panose="04020705040A02060702" pitchFamily="82" charset="0"/>
              </a:rPr>
              <a:t>Front Office</a:t>
            </a:r>
            <a:endParaRPr lang="en-US" altLang="en-US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31900"/>
            <a:ext cx="1643063" cy="1500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par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3" y="2732088"/>
            <a:ext cx="185737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teach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3375025"/>
            <a:ext cx="1404938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357313" y="374650"/>
            <a:ext cx="6477000" cy="7080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en-US" sz="2000" dirty="0">
                <a:solidFill>
                  <a:srgbClr val="990000"/>
                </a:solidFill>
                <a:latin typeface="Times New Roman" panose="02020603050405020304" pitchFamily="18" charset="0"/>
              </a:rPr>
              <a:t>“The education of a child involves three major components: Teacher, Student and Parent.”</a:t>
            </a:r>
            <a:endParaRPr lang="en-US" altLang="en-US" sz="2000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500430" y="2732869"/>
            <a:ext cx="1285884" cy="785818"/>
            <a:chOff x="2012639" y="785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2012639" y="785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061419" y="49565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marL="0" marR="0" lvl="0" indent="0" algn="ctr" defTabSz="1066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Student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357818" y="4661694"/>
            <a:ext cx="1537320" cy="642942"/>
            <a:chOff x="3167537" y="2001126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3167537" y="2001126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3216317" y="2049906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marL="0" marR="0" lvl="0" indent="0" algn="ctr" defTabSz="1066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Parent</a:t>
              </a: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1714480" y="4375943"/>
            <a:ext cx="1537320" cy="1071569"/>
            <a:chOff x="-147658" y="2012788"/>
            <a:chExt cx="1537320" cy="1071570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-147658" y="2441416"/>
              <a:ext cx="1537320" cy="50006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ounded Rectangle 9"/>
            <p:cNvSpPr/>
            <p:nvPr/>
          </p:nvSpPr>
          <p:spPr>
            <a:xfrm>
              <a:off x="-147658" y="2012788"/>
              <a:ext cx="1439760" cy="10715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marL="0" marR="0" lvl="0" indent="0" algn="ctr" defTabSz="1066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1066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Teacher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214688" y="3517900"/>
            <a:ext cx="2071688" cy="2214563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1196975"/>
            <a:ext cx="4391025" cy="420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385763" y="53975"/>
            <a:ext cx="822960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en-US" b="1" dirty="0">
                <a:solidFill>
                  <a:srgbClr val="FF0000"/>
                </a:solidFill>
              </a:rPr>
              <a:t>Subject Wise Highest Score</a:t>
            </a:r>
            <a:endParaRPr lang="en-I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entagon 1"/>
          <p:cNvSpPr/>
          <p:nvPr/>
        </p:nvSpPr>
        <p:spPr>
          <a:xfrm>
            <a:off x="1331913" y="1196975"/>
            <a:ext cx="3311525" cy="71913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English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358900" y="2205038"/>
            <a:ext cx="3313113" cy="71913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Mathematics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381125" y="3125788"/>
            <a:ext cx="3311525" cy="71913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Science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81125" y="4011613"/>
            <a:ext cx="3311525" cy="720725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Social Science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58900" y="4884738"/>
            <a:ext cx="3168650" cy="720725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II Lang H/T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331913" y="5805488"/>
            <a:ext cx="3168650" cy="719138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Information Technology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4643438" y="1228725"/>
            <a:ext cx="1844675" cy="6492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99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43438" y="2276475"/>
            <a:ext cx="1844675" cy="6477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94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16463" y="3141663"/>
            <a:ext cx="1844675" cy="6477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98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16463" y="4076700"/>
            <a:ext cx="1844675" cy="6477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97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72000" y="4941888"/>
            <a:ext cx="1844675" cy="6477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99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00563" y="5805488"/>
            <a:ext cx="1844675" cy="6477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17650" y="1143000"/>
          <a:ext cx="2735263" cy="4240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ENGLISH</a:t>
                      </a:r>
                    </a:p>
                  </a:txBody>
                  <a:tcPr marL="91405" marR="91405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5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II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Telugu/Hindi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05" marR="91405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5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III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Telugu/Hindi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05" marR="91405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MATHS</a:t>
                      </a:r>
                    </a:p>
                  </a:txBody>
                  <a:tcPr marL="91405" marR="91405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GENERALSCIENCE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05" marR="91405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92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SOCIAL SCIENCE</a:t>
                      </a:r>
                    </a:p>
                  </a:txBody>
                  <a:tcPr marL="91405" marR="91405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Information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Technology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05" marR="91405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35" name="Rectangle 3"/>
          <p:cNvSpPr/>
          <p:nvPr/>
        </p:nvSpPr>
        <p:spPr>
          <a:xfrm>
            <a:off x="4267200" y="2184400"/>
            <a:ext cx="3886200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en-US" altLang="en-US" sz="4000" u="sng" dirty="0">
                <a:latin typeface="Algerian" panose="04020705040A02060702" pitchFamily="82" charset="0"/>
              </a:rPr>
              <a:t>Academics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12150"/>
              </p:ext>
            </p:extLst>
          </p:nvPr>
        </p:nvGraphicFramePr>
        <p:xfrm>
          <a:off x="1428750" y="685800"/>
          <a:ext cx="6357938" cy="528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71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  <a:ea typeface="Verdana" panose="020B0604030504040204" pitchFamily="34" charset="0"/>
                        </a:rPr>
                        <a:t>SUBJECT</a:t>
                      </a: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latin typeface="Algerian" panose="04020705040A02060702" pitchFamily="82" charset="0"/>
                        </a:rPr>
                        <a:t>  CLASS   VI</a:t>
                      </a: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English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Selvi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Poornima</a:t>
                      </a:r>
                      <a:endParaRPr lang="en-US" sz="1100" b="1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98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II Lang. Hindi</a:t>
                      </a: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Kausaur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Hajeera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II Lang. Telugu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Jayalakshmi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Sangeeta</a:t>
                      </a:r>
                      <a:endParaRPr lang="en-US" sz="1100" b="1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Uma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maheshwari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10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III Lang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Hindi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Kausaur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Hajeera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Mrs.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Annamma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10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III Lang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Telugu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Uma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Maheshwari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Sangeeta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Math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Kavitha</a:t>
                      </a:r>
                    </a:p>
                    <a:p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Anusha</a:t>
                      </a:r>
                    </a:p>
                    <a:p>
                      <a:r>
                        <a:rPr lang="en-IN" altLang="en-US" sz="11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Mrs.Navaneetha</a:t>
                      </a: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4676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G.Science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Deepthi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Swathi</a:t>
                      </a:r>
                    </a:p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Ramya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Social Science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Vani</a:t>
                      </a:r>
                    </a:p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Sirisha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Mrs.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Anjani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931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IT</a:t>
                      </a: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Kalpana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4110" marR="84110" marT="42058" marB="42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370014"/>
              </p:ext>
            </p:extLst>
          </p:nvPr>
        </p:nvGraphicFramePr>
        <p:xfrm>
          <a:off x="1981200" y="552450"/>
          <a:ext cx="5410200" cy="6001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2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SUBJECT</a:t>
                      </a: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CLASS   VII</a:t>
                      </a: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English</a:t>
                      </a:r>
                    </a:p>
                    <a:p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Sriveni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baseline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Poornima</a:t>
                      </a:r>
                      <a:endParaRPr lang="en-US" sz="1000" b="1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61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II Lang. Hindi</a:t>
                      </a: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Neetu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Thakur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Sarita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Roy</a:t>
                      </a: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II Lang. Telugu</a:t>
                      </a: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Padmalata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Madhavi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Jayalakshmi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61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III Lang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Hindi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Kausaur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Hajeera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Mrs.Annamma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III Lang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Telugu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Uma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Maheshwari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Sangeeta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Math</a:t>
                      </a:r>
                    </a:p>
                    <a:p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Kavitha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</a:t>
                      </a:r>
                      <a:r>
                        <a:rPr lang="en-IN" altLang="en-US" sz="10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s. Navaneetha</a:t>
                      </a:r>
                      <a:endParaRPr lang="en-IN" sz="1000" b="1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N" sz="10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 </a:t>
                      </a:r>
                      <a:r>
                        <a:rPr lang="en-IN" sz="1000" b="1" baseline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Anusha</a:t>
                      </a:r>
                      <a:endParaRPr lang="en-US" sz="1000" b="1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Physics</a:t>
                      </a: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baseline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Ramya</a:t>
                      </a:r>
                      <a:endParaRPr lang="en-US" sz="1000" b="1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438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Bio/Chemistry</a:t>
                      </a: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Swathi</a:t>
                      </a:r>
                      <a:endParaRPr lang="en-US" sz="1000" b="1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Deepthi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2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Social Science</a:t>
                      </a:r>
                    </a:p>
                    <a:p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Bhavya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Anjani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Sirisha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Vani</a:t>
                      </a: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7595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IT</a:t>
                      </a: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Mrs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1" baseline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Kalpana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0873" marR="80873" marT="40419" marB="4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29&quot;:[50000076],&quot;70&quot;:[3322406,3318871,3312650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DIAGRAM_MAX_ITEMCNT" val="6"/>
  <p:tag name="KSO_WM_DIAGRAM_MIN_ITEMCNT" val="2"/>
  <p:tag name="KSO_WM_DIAGRAM_VIRTUALLY_FRAME" val="{&quot;height&quot;:296.5789069764632,&quot;left&quot;:-19.9,&quot;top&quot;:90.76054651176841,&quot;width&quot;:751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TYPE" val="n_h_h_i"/>
  <p:tag name="KSO_WM_UNIT_INDEX" val="1_2_2_1"/>
  <p:tag name="KSO_WM_UNIT_ID" val="diagram20238223_4*n_h_h_i*1_2_2_1"/>
  <p:tag name="KSO_WM_TEMPLATE_CATEGORY" val="diagram"/>
  <p:tag name="KSO_WM_TEMPLATE_INDEX" val="20238223"/>
  <p:tag name="KSO_WM_UNIT_LAYERLEVEL" val="1_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96.5789069764632,&quot;left&quot;:-19.9,&quot;top&quot;:90.76054651176841,&quot;width&quot;:751.5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0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20238223_4*n_h_h_f*1_2_4_1"/>
  <p:tag name="KSO_WM_TEMPLATE_CATEGORY" val="diagram"/>
  <p:tag name="KSO_WM_TEMPLATE_INDEX" val="20238223"/>
  <p:tag name="KSO_WM_UNIT_LAYERLEVEL" val="1_1_1_1"/>
  <p:tag name="KSO_WM_TAG_VERSION" val="3.0"/>
  <p:tag name="KSO_WM_BEAUTIFY_FLAG" val="#wm#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DIAGRAM_MAX_ITEMCNT" val="6"/>
  <p:tag name="KSO_WM_DIAGRAM_MIN_ITEMCNT" val="2"/>
  <p:tag name="KSO_WM_DIAGRAM_VIRTUALLY_FRAME" val="{&quot;height&quot;:296.5789069764632,&quot;left&quot;:-19.9,&quot;top&quot;:90.76054651176841,&quot;width&quot;:751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TYPE" val="n_h_h_i"/>
  <p:tag name="KSO_WM_UNIT_INDEX" val="1_2_4_1"/>
  <p:tag name="KSO_WM_UNIT_ID" val="diagram20238223_4*n_h_h_i*1_2_4_1"/>
  <p:tag name="KSO_WM_TEMPLATE_CATEGORY" val="diagram"/>
  <p:tag name="KSO_WM_TEMPLATE_INDEX" val="20238223"/>
  <p:tag name="KSO_WM_UNIT_LAYERLEVEL" val="1_1_1_1"/>
  <p:tag name="KSO_WM_TAG_VERSION" val="3.0"/>
  <p:tag name="KSO_WM_BEAUTIFY_FLAG" val="#wm#"/>
  <p:tag name="KSO_WM_UNIT_PRESET_TEXT" val="04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DIAGRAM_MAX_ITEMCNT" val="6"/>
  <p:tag name="KSO_WM_DIAGRAM_MIN_ITEMCNT" val="2"/>
  <p:tag name="KSO_WM_DIAGRAM_VIRTUALLY_FRAME" val="{&quot;height&quot;:296.5789069764632,&quot;left&quot;:-19.9,&quot;top&quot;:90.76054651176841,&quot;width&quot;:751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TYPE" val="n_h_h_i"/>
  <p:tag name="KSO_WM_UNIT_INDEX" val="1_2_5_1"/>
  <p:tag name="KSO_WM_UNIT_ID" val="diagram20238223_4*n_h_h_i*1_2_5_1"/>
  <p:tag name="KSO_WM_TEMPLATE_CATEGORY" val="diagram"/>
  <p:tag name="KSO_WM_TEMPLATE_INDEX" val="20238223"/>
  <p:tag name="KSO_WM_UNIT_LAYERLEVEL" val="1_1_1_1"/>
  <p:tag name="KSO_WM_TAG_VERSION" val="3.0"/>
  <p:tag name="KSO_WM_BEAUTIFY_FLAG" val="#wm#"/>
  <p:tag name="KSO_WM_UNIT_PRESET_TEXT" val="05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96.5789069764632,&quot;left&quot;:-19.9,&quot;top&quot;:90.76054651176841,&quot;width&quot;:751.5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238223_4*n_h_h_f*1_2_3_1"/>
  <p:tag name="KSO_WM_TEMPLATE_CATEGORY" val="diagram"/>
  <p:tag name="KSO_WM_TEMPLATE_INDEX" val="20238223"/>
  <p:tag name="KSO_WM_UNIT_LAYERLEVEL" val="1_1_1_1"/>
  <p:tag name="KSO_WM_TAG_VERSION" val="3.0"/>
  <p:tag name="KSO_WM_BEAUTIFY_FLAG" val="#wm#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57*407"/>
  <p:tag name="TABLE_ENDDRAG_RECT" val="36*99*657*4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00*451"/>
  <p:tag name="TABLE_ENDDRAG_RECT" val="7*43*700*4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96.5789069764632,&quot;left&quot;:-19.9,&quot;top&quot;:90.76054651176841,&quot;width&quot;:751.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8223_4*n_h_a*1_1_1"/>
  <p:tag name="KSO_WM_TEMPLATE_CATEGORY" val="diagram"/>
  <p:tag name="KSO_WM_TEMPLATE_INDEX" val="20238223"/>
  <p:tag name="KSO_WM_UNIT_LAYERLEVEL" val="1_1_1"/>
  <p:tag name="KSO_WM_TAG_VERSION" val="3.0"/>
  <p:tag name="KSO_WM_BEAUTIFY_FLAG" val="#wm#"/>
  <p:tag name="KSO_WM_UNIT_PRESET_TEXT" val="Your title here"/>
  <p:tag name="KSO_WM_UNIT_LINE_FORE_SCHEMECOLOR_INDEX" val="5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96.5789069764632,&quot;left&quot;:-19.9,&quot;top&quot;:90.76054651176841,&quot;width&quot;:751.5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0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5_1"/>
  <p:tag name="KSO_WM_UNIT_ID" val="diagram20238223_4*n_h_h_f*1_2_5_1"/>
  <p:tag name="KSO_WM_TEMPLATE_CATEGORY" val="diagram"/>
  <p:tag name="KSO_WM_TEMPLATE_INDEX" val="20238223"/>
  <p:tag name="KSO_WM_UNIT_LAYERLEVEL" val="1_1_1_1"/>
  <p:tag name="KSO_WM_TAG_VERSION" val="3.0"/>
  <p:tag name="KSO_WM_BEAUTIFY_FLAG" val="#wm#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96.5789069764632,&quot;left&quot;:-19.9,&quot;top&quot;:90.76054651176841,&quot;width&quot;:751.5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238223_4*n_h_h_f*1_2_3_1"/>
  <p:tag name="KSO_WM_TEMPLATE_CATEGORY" val="diagram"/>
  <p:tag name="KSO_WM_TEMPLATE_INDEX" val="20238223"/>
  <p:tag name="KSO_WM_UNIT_LAYERLEVEL" val="1_1_1_1"/>
  <p:tag name="KSO_WM_TAG_VERSION" val="3.0"/>
  <p:tag name="KSO_WM_BEAUTIFY_FLAG" val="#wm#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6"/>
  <p:tag name="KSO_WM_DIAGRAM_MIN_ITEMCNT" val="2"/>
  <p:tag name="KSO_WM_DIAGRAM_VIRTUALLY_FRAME" val="{&quot;height&quot;:296.5789069764632,&quot;left&quot;:-19.9,&quot;top&quot;:90.76054651176841,&quot;width&quot;:751.5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238223_4*n_h_h_f*1_2_1_1"/>
  <p:tag name="KSO_WM_TEMPLATE_CATEGORY" val="diagram"/>
  <p:tag name="KSO_WM_TEMPLATE_INDEX" val="20238223"/>
  <p:tag name="KSO_WM_UNIT_LAYERLEVEL" val="1_1_1_1"/>
  <p:tag name="KSO_WM_TAG_VERSION" val="3.0"/>
  <p:tag name="KSO_WM_BEAUTIFY_FLAG" val="#wm#"/>
  <p:tag name="KSO_WM_UNIT_PRESET_TEXT" val="Click here to add text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DIAGRAM_MAX_ITEMCNT" val="6"/>
  <p:tag name="KSO_WM_DIAGRAM_MIN_ITEMCNT" val="2"/>
  <p:tag name="KSO_WM_DIAGRAM_VIRTUALLY_FRAME" val="{&quot;height&quot;:296.5789069764632,&quot;left&quot;:-19.9,&quot;top&quot;:90.76054651176841,&quot;width&quot;:751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TYPE" val="n_h_h_i"/>
  <p:tag name="KSO_WM_UNIT_INDEX" val="1_2_1_1"/>
  <p:tag name="KSO_WM_UNIT_ID" val="diagram20238223_4*n_h_h_i*1_2_1_1"/>
  <p:tag name="KSO_WM_TEMPLATE_CATEGORY" val="diagram"/>
  <p:tag name="KSO_WM_TEMPLATE_INDEX" val="20238223"/>
  <p:tag name="KSO_WM_UNIT_LAYERLEVEL" val="1_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DIAGRAM_MAX_ITEMCNT" val="6"/>
  <p:tag name="KSO_WM_DIAGRAM_MIN_ITEMCNT" val="2"/>
  <p:tag name="KSO_WM_DIAGRAM_VIRTUALLY_FRAME" val="{&quot;height&quot;:296.5789069764632,&quot;left&quot;:-19.9,&quot;top&quot;:90.76054651176841,&quot;width&quot;:751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SUBTYPE" val="d"/>
  <p:tag name="KSO_WM_UNIT_TYPE" val="n_h_h_i"/>
  <p:tag name="KSO_WM_UNIT_INDEX" val="1_2_3_1"/>
  <p:tag name="KSO_WM_UNIT_ID" val="diagram20238223_4*n_h_h_i*1_2_3_1"/>
  <p:tag name="KSO_WM_TEMPLATE_CATEGORY" val="diagram"/>
  <p:tag name="KSO_WM_TEMPLATE_INDEX" val="20238223"/>
  <p:tag name="KSO_WM_UNIT_LAYERLEVEL" val="1_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877</Template>
  <TotalTime>15</TotalTime>
  <Words>1185</Words>
  <Application>Microsoft Office PowerPoint</Application>
  <PresentationFormat>On-screen Show (4:3)</PresentationFormat>
  <Paragraphs>460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Aharoni</vt:lpstr>
      <vt:lpstr>Algerian</vt:lpstr>
      <vt:lpstr>Arial</vt:lpstr>
      <vt:lpstr>Arial Black</vt:lpstr>
      <vt:lpstr>Arial Rounded MT Bold</vt:lpstr>
      <vt:lpstr>Calibri</vt:lpstr>
      <vt:lpstr>Gautami</vt:lpstr>
      <vt:lpstr>Noto Sans Symbols</vt:lpstr>
      <vt:lpstr>Tahoma</vt:lpstr>
      <vt:lpstr>Times New Roman</vt:lpstr>
      <vt:lpstr>Verdana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 Wise Highest Score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Topics</vt:lpstr>
      <vt:lpstr>PowerPoint Presentation</vt:lpstr>
      <vt:lpstr>SKILL modules offered in middle school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Weekly Intervention Classes</vt:lpstr>
      <vt:lpstr>PowerPoint Presentation</vt:lpstr>
      <vt:lpstr>PowerPoint Presentation</vt:lpstr>
      <vt:lpstr>PowerPoint Presentation</vt:lpstr>
      <vt:lpstr>CLUB Activities</vt:lpstr>
      <vt:lpstr>21st Century Skills</vt:lpstr>
      <vt:lpstr>Life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 Counsellor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ZEE HIGH SCHOOL</cp:lastModifiedBy>
  <cp:revision>687</cp:revision>
  <dcterms:created xsi:type="dcterms:W3CDTF">2010-05-23T14:28:00Z</dcterms:created>
  <dcterms:modified xsi:type="dcterms:W3CDTF">2026-06-22T06:23:39Z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1033-12.1.0.25242</vt:lpwstr>
  </property>
  <property fmtid="{D5CDD505-2E9C-101B-9397-08002B2CF9AE}" pid="3" name="ICV">
    <vt:lpwstr>D4D83C9375A5453AA3E389AE237447D7_13</vt:lpwstr>
  </property>
</Properties>
</file>