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6"/>
  </p:notesMasterIdLst>
  <p:sldIdLst>
    <p:sldId id="390" r:id="rId2"/>
    <p:sldId id="418" r:id="rId3"/>
    <p:sldId id="419" r:id="rId4"/>
    <p:sldId id="412" r:id="rId5"/>
    <p:sldId id="411" r:id="rId6"/>
    <p:sldId id="420" r:id="rId7"/>
    <p:sldId id="435" r:id="rId8"/>
    <p:sldId id="421" r:id="rId9"/>
    <p:sldId id="365" r:id="rId10"/>
    <p:sldId id="360" r:id="rId11"/>
    <p:sldId id="353" r:id="rId12"/>
    <p:sldId id="318" r:id="rId13"/>
    <p:sldId id="417" r:id="rId14"/>
    <p:sldId id="422" r:id="rId15"/>
    <p:sldId id="320" r:id="rId16"/>
    <p:sldId id="371" r:id="rId17"/>
    <p:sldId id="319" r:id="rId18"/>
    <p:sldId id="321" r:id="rId19"/>
    <p:sldId id="372" r:id="rId20"/>
    <p:sldId id="322" r:id="rId21"/>
    <p:sldId id="374" r:id="rId22"/>
    <p:sldId id="373" r:id="rId23"/>
    <p:sldId id="375" r:id="rId24"/>
    <p:sldId id="323" r:id="rId25"/>
    <p:sldId id="376" r:id="rId26"/>
    <p:sldId id="377" r:id="rId27"/>
    <p:sldId id="378" r:id="rId28"/>
    <p:sldId id="413" r:id="rId29"/>
    <p:sldId id="427" r:id="rId30"/>
    <p:sldId id="415" r:id="rId31"/>
    <p:sldId id="428" r:id="rId32"/>
    <p:sldId id="326" r:id="rId33"/>
    <p:sldId id="327" r:id="rId34"/>
    <p:sldId id="431" r:id="rId35"/>
    <p:sldId id="432" r:id="rId36"/>
    <p:sldId id="403" r:id="rId37"/>
    <p:sldId id="404" r:id="rId38"/>
    <p:sldId id="332" r:id="rId39"/>
    <p:sldId id="368" r:id="rId40"/>
    <p:sldId id="402" r:id="rId41"/>
    <p:sldId id="328" r:id="rId42"/>
    <p:sldId id="331" r:id="rId43"/>
    <p:sldId id="434" r:id="rId44"/>
    <p:sldId id="330" r:id="rId45"/>
    <p:sldId id="433" r:id="rId46"/>
    <p:sldId id="410" r:id="rId47"/>
    <p:sldId id="337" r:id="rId48"/>
    <p:sldId id="338" r:id="rId49"/>
    <p:sldId id="345" r:id="rId50"/>
    <p:sldId id="346" r:id="rId51"/>
    <p:sldId id="359" r:id="rId52"/>
    <p:sldId id="348" r:id="rId53"/>
    <p:sldId id="339" r:id="rId54"/>
    <p:sldId id="312" r:id="rId55"/>
  </p:sldIdLst>
  <p:sldSz cx="9144000" cy="6858000" type="screen4x3"/>
  <p:notesSz cx="6858000" cy="9144000"/>
  <p:defaultTextStyle>
    <a:defPPr>
      <a:defRPr lang="es-E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00" userDrawn="1">
          <p15:clr>
            <a:srgbClr val="A4A3A4"/>
          </p15:clr>
        </p15:guide>
        <p15:guide id="2" pos="291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FFFFFF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E171933-4619-4E11-9A3F-F7608DF75F80}" styleName="中度样式 1 - 强调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B9631B5-78F2-41C9-869B-9F39066F8104}" styleName="中度样式 3 - 强调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40"/>
    <p:restoredTop sz="93849"/>
  </p:normalViewPr>
  <p:slideViewPr>
    <p:cSldViewPr showGuides="1">
      <p:cViewPr varScale="1">
        <p:scale>
          <a:sx n="68" d="100"/>
          <a:sy n="68" d="100"/>
        </p:scale>
        <p:origin x="1184" y="60"/>
      </p:cViewPr>
      <p:guideLst>
        <p:guide orient="horz" pos="2100"/>
        <p:guide pos="291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jpe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3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#4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7D3922F-4E71-43DE-9197-0F8C949B57CE}" type="doc">
      <dgm:prSet loTypeId="urn:microsoft.com/office/officeart/2005/8/layout/hierarchy3#1" loCatId="list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en-US"/>
        </a:p>
      </dgm:t>
    </dgm:pt>
    <dgm:pt modelId="{14BE4DF5-D70C-4D45-BA53-DA45C22CACB2}">
      <dgm:prSet phldrT="[Text]" custT="1"/>
      <dgm:spPr>
        <a:solidFill>
          <a:srgbClr val="FFC000"/>
        </a:solidFill>
        <a:ln w="38100"/>
      </dgm:spPr>
      <dgm:t>
        <a:bodyPr/>
        <a:lstStyle/>
        <a:p>
          <a:r>
            <a:rPr lang="en-US" sz="14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Group B</a:t>
          </a:r>
        </a:p>
      </dgm:t>
    </dgm:pt>
    <dgm:pt modelId="{580CD2B9-10F9-439B-8528-2B30B73EF9EB}" type="parTrans" cxnId="{017D7161-A32F-4EBE-9262-EFB7CDF9FFAB}">
      <dgm:prSet/>
      <dgm:spPr/>
      <dgm:t>
        <a:bodyPr/>
        <a:lstStyle/>
        <a:p>
          <a:endParaRPr lang="en-US" sz="14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AC80D0AC-B919-4E48-A9C0-2318282ADD49}" type="sibTrans" cxnId="{017D7161-A32F-4EBE-9262-EFB7CDF9FFAB}">
      <dgm:prSet/>
      <dgm:spPr/>
      <dgm:t>
        <a:bodyPr/>
        <a:lstStyle/>
        <a:p>
          <a:endParaRPr lang="en-US" sz="14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7C59C5A9-DDD6-42EE-AB74-7A38FB9260B6}">
      <dgm:prSet phldrT="[Text]" custT="1"/>
      <dgm:spPr>
        <a:solidFill>
          <a:srgbClr val="92D050">
            <a:alpha val="90000"/>
          </a:srgbClr>
        </a:solidFill>
        <a:ln w="38100"/>
      </dgm:spPr>
      <dgm:t>
        <a:bodyPr/>
        <a:lstStyle/>
        <a:p>
          <a:r>
            <a:rPr lang="en-US" sz="1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Football</a:t>
          </a:r>
        </a:p>
      </dgm:t>
    </dgm:pt>
    <dgm:pt modelId="{CD91005E-17C3-440E-9C3B-5159E053FA2D}" type="parTrans" cxnId="{9782D2B7-988B-4555-8BB6-51CD2285A952}">
      <dgm:prSet/>
      <dgm:spPr/>
      <dgm:t>
        <a:bodyPr/>
        <a:lstStyle/>
        <a:p>
          <a:endParaRPr lang="en-US" sz="1400" b="1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B86DC33C-994E-4E62-8456-E61E3E8B1BA6}" type="sibTrans" cxnId="{9782D2B7-988B-4555-8BB6-51CD2285A952}">
      <dgm:prSet/>
      <dgm:spPr/>
      <dgm:t>
        <a:bodyPr/>
        <a:lstStyle/>
        <a:p>
          <a:endParaRPr lang="en-US" sz="14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C7819D81-AF04-4BD0-AABC-8A74E51EB3E5}">
      <dgm:prSet phldrT="[Text]" custT="1"/>
      <dgm:spPr>
        <a:solidFill>
          <a:srgbClr val="92D050">
            <a:alpha val="90000"/>
          </a:srgbClr>
        </a:solidFill>
        <a:ln w="38100"/>
      </dgm:spPr>
      <dgm:t>
        <a:bodyPr/>
        <a:lstStyle/>
        <a:p>
          <a:r>
            <a:rPr lang="en-US" sz="1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Volleyball</a:t>
          </a:r>
        </a:p>
      </dgm:t>
    </dgm:pt>
    <dgm:pt modelId="{AD457644-1029-4D2C-B7BA-A40C91729C12}" type="parTrans" cxnId="{3BC3AD10-A167-4E23-84F0-8633467DD1F5}">
      <dgm:prSet/>
      <dgm:spPr/>
      <dgm:t>
        <a:bodyPr/>
        <a:lstStyle/>
        <a:p>
          <a:endParaRPr lang="en-US" sz="1400" b="1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0A50724A-86AF-43AA-87D1-7AF9C487314B}" type="sibTrans" cxnId="{3BC3AD10-A167-4E23-84F0-8633467DD1F5}">
      <dgm:prSet/>
      <dgm:spPr/>
      <dgm:t>
        <a:bodyPr/>
        <a:lstStyle/>
        <a:p>
          <a:endParaRPr lang="en-US" sz="14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9EEF0CE3-75C7-4F76-95C0-1B9987CAAA20}">
      <dgm:prSet custT="1"/>
      <dgm:spPr>
        <a:solidFill>
          <a:srgbClr val="92D050">
            <a:alpha val="90000"/>
          </a:srgbClr>
        </a:solidFill>
        <a:ln w="38100"/>
      </dgm:spPr>
      <dgm:t>
        <a:bodyPr/>
        <a:lstStyle/>
        <a:p>
          <a:r>
            <a:rPr lang="en-US" sz="1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Basketball</a:t>
          </a:r>
        </a:p>
      </dgm:t>
    </dgm:pt>
    <dgm:pt modelId="{4554B60E-C3B9-4EB1-9398-01021379764F}" type="parTrans" cxnId="{8F9BF6BF-AC4A-411B-893D-81D29529ECA4}">
      <dgm:prSet/>
      <dgm:spPr/>
      <dgm:t>
        <a:bodyPr/>
        <a:lstStyle/>
        <a:p>
          <a:endParaRPr lang="en-US" sz="1400" b="1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AD47C39D-5E59-452C-A235-4C10066377B1}" type="sibTrans" cxnId="{8F9BF6BF-AC4A-411B-893D-81D29529ECA4}">
      <dgm:prSet/>
      <dgm:spPr/>
      <dgm:t>
        <a:bodyPr/>
        <a:lstStyle/>
        <a:p>
          <a:endParaRPr lang="en-US" sz="14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216D36A6-966D-4AE9-B23A-59CCF0BB2889}">
      <dgm:prSet custT="1"/>
      <dgm:spPr>
        <a:solidFill>
          <a:srgbClr val="92D050">
            <a:alpha val="90000"/>
          </a:srgbClr>
        </a:solidFill>
        <a:ln w="38100"/>
      </dgm:spPr>
      <dgm:t>
        <a:bodyPr/>
        <a:lstStyle/>
        <a:p>
          <a:r>
            <a:rPr lang="en-US" sz="1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Cricket</a:t>
          </a:r>
        </a:p>
      </dgm:t>
    </dgm:pt>
    <dgm:pt modelId="{C114BBE2-9CCA-48DE-B39E-C372000E4041}" type="parTrans" cxnId="{345CEC65-0F8A-4438-BCFC-0C066A21659E}">
      <dgm:prSet/>
      <dgm:spPr/>
      <dgm:t>
        <a:bodyPr/>
        <a:lstStyle/>
        <a:p>
          <a:endParaRPr lang="en-US" sz="1400" b="1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70C05E20-5C94-4B48-8189-88D1A2EB61FD}" type="sibTrans" cxnId="{345CEC65-0F8A-4438-BCFC-0C066A21659E}">
      <dgm:prSet/>
      <dgm:spPr/>
      <dgm:t>
        <a:bodyPr/>
        <a:lstStyle/>
        <a:p>
          <a:endParaRPr lang="en-US" sz="14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29A2D762-B7E8-4177-B43A-A3C4B6330046}">
      <dgm:prSet custT="1"/>
      <dgm:spPr>
        <a:solidFill>
          <a:srgbClr val="92D050">
            <a:alpha val="90000"/>
          </a:srgbClr>
        </a:solidFill>
        <a:ln w="38100">
          <a:solidFill>
            <a:schemeClr val="tx1"/>
          </a:solidFill>
        </a:ln>
      </dgm:spPr>
      <dgm:t>
        <a:bodyPr/>
        <a:lstStyle/>
        <a:p>
          <a:r>
            <a:rPr lang="en-US" sz="1400" b="1" dirty="0">
              <a:latin typeface="Verdana" panose="020B0604030504040204" pitchFamily="34" charset="0"/>
              <a:ea typeface="Verdana" panose="020B0604030504040204" pitchFamily="34" charset="0"/>
            </a:rPr>
            <a:t>Badminton</a:t>
          </a:r>
        </a:p>
      </dgm:t>
    </dgm:pt>
    <dgm:pt modelId="{E7A41B73-75F3-47E6-9992-8E5BBEE4E715}" type="parTrans" cxnId="{6487885B-32F0-4275-B514-85FE7E09A9BC}">
      <dgm:prSet/>
      <dgm:spPr/>
      <dgm:t>
        <a:bodyPr/>
        <a:lstStyle/>
        <a:p>
          <a:endParaRPr lang="en-US" sz="1400" b="1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8647B1DC-7044-42C9-86D8-D6D3BC0E11CF}" type="sibTrans" cxnId="{6487885B-32F0-4275-B514-85FE7E09A9BC}">
      <dgm:prSet/>
      <dgm:spPr/>
      <dgm:t>
        <a:bodyPr/>
        <a:lstStyle/>
        <a:p>
          <a:endParaRPr lang="en-US" sz="140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9DD86630-1ABC-4EC0-B12E-B20BC413855B}">
      <dgm:prSet custT="1"/>
      <dgm:spPr>
        <a:solidFill>
          <a:srgbClr val="92D050">
            <a:alpha val="90000"/>
          </a:srgbClr>
        </a:solidFill>
        <a:ln w="38100">
          <a:solidFill>
            <a:schemeClr val="tx1"/>
          </a:solidFill>
        </a:ln>
      </dgm:spPr>
      <dgm:t>
        <a:bodyPr/>
        <a:lstStyle/>
        <a:p>
          <a:r>
            <a:rPr lang="en-US" sz="1400" b="1" dirty="0" smtClean="0">
              <a:latin typeface="Verdana" panose="020B0604030504040204" pitchFamily="34" charset="0"/>
              <a:ea typeface="Verdana" panose="020B0604030504040204" pitchFamily="34" charset="0"/>
            </a:rPr>
            <a:t>Kho </a:t>
          </a:r>
          <a:r>
            <a:rPr lang="en-US" sz="1400" b="1" dirty="0" err="1" smtClean="0">
              <a:latin typeface="Verdana" panose="020B0604030504040204" pitchFamily="34" charset="0"/>
              <a:ea typeface="Verdana" panose="020B0604030504040204" pitchFamily="34" charset="0"/>
            </a:rPr>
            <a:t>Kho</a:t>
          </a:r>
          <a:endParaRPr lang="en-US" sz="1400" b="1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423AA238-396C-4391-BD32-5CFAD13441B4}" type="parTrans" cxnId="{E8970A26-25B4-4A24-8115-7BFCFAD60E99}">
      <dgm:prSet/>
      <dgm:spPr/>
      <dgm:t>
        <a:bodyPr/>
        <a:lstStyle/>
        <a:p>
          <a:endParaRPr lang="en-US"/>
        </a:p>
      </dgm:t>
    </dgm:pt>
    <dgm:pt modelId="{BF07080F-B063-46C6-87CB-D02FB0AC0C95}" type="sibTrans" cxnId="{E8970A26-25B4-4A24-8115-7BFCFAD60E99}">
      <dgm:prSet/>
      <dgm:spPr/>
      <dgm:t>
        <a:bodyPr/>
        <a:lstStyle/>
        <a:p>
          <a:endParaRPr lang="en-US"/>
        </a:p>
      </dgm:t>
    </dgm:pt>
    <dgm:pt modelId="{BE4E51C8-9325-4864-AC89-6B6AFF0EF9B1}" type="pres">
      <dgm:prSet presAssocID="{47D3922F-4E71-43DE-9197-0F8C949B57CE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A0D70D2A-F0C5-4B14-8987-9D707CD85C08}" type="pres">
      <dgm:prSet presAssocID="{14BE4DF5-D70C-4D45-BA53-DA45C22CACB2}" presName="root" presStyleCnt="0"/>
      <dgm:spPr/>
    </dgm:pt>
    <dgm:pt modelId="{05153546-F579-4D03-B45F-044244A32AF0}" type="pres">
      <dgm:prSet presAssocID="{14BE4DF5-D70C-4D45-BA53-DA45C22CACB2}" presName="rootComposite" presStyleCnt="0"/>
      <dgm:spPr/>
      <dgm:t>
        <a:bodyPr/>
        <a:lstStyle/>
        <a:p>
          <a:endParaRPr lang="en-US"/>
        </a:p>
      </dgm:t>
    </dgm:pt>
    <dgm:pt modelId="{749F2EBB-8F24-4C1D-BD0F-8C7049B17C24}" type="pres">
      <dgm:prSet presAssocID="{14BE4DF5-D70C-4D45-BA53-DA45C22CACB2}" presName="rootText" presStyleLbl="node1" presStyleIdx="0" presStyleCnt="1" custScaleX="117981" custScaleY="106363" custLinFactNeighborX="-24477" custLinFactNeighborY="-2462"/>
      <dgm:spPr/>
      <dgm:t>
        <a:bodyPr/>
        <a:lstStyle/>
        <a:p>
          <a:endParaRPr lang="en-US"/>
        </a:p>
      </dgm:t>
    </dgm:pt>
    <dgm:pt modelId="{B85C38B8-5C71-4CD8-AA00-A9C0F0732DE6}" type="pres">
      <dgm:prSet presAssocID="{14BE4DF5-D70C-4D45-BA53-DA45C22CACB2}" presName="rootConnector" presStyleLbl="node1" presStyleIdx="0" presStyleCnt="1"/>
      <dgm:spPr/>
      <dgm:t>
        <a:bodyPr/>
        <a:lstStyle/>
        <a:p>
          <a:endParaRPr lang="en-US"/>
        </a:p>
      </dgm:t>
    </dgm:pt>
    <dgm:pt modelId="{C6F8CD40-29B1-47C2-831D-CA4B36842D14}" type="pres">
      <dgm:prSet presAssocID="{14BE4DF5-D70C-4D45-BA53-DA45C22CACB2}" presName="childShape" presStyleCnt="0"/>
      <dgm:spPr/>
    </dgm:pt>
    <dgm:pt modelId="{28723E13-CC48-48B3-A7B9-9A3CF50C52EA}" type="pres">
      <dgm:prSet presAssocID="{CD91005E-17C3-440E-9C3B-5159E053FA2D}" presName="Name13" presStyleLbl="parChTrans1D2" presStyleIdx="0" presStyleCnt="6"/>
      <dgm:spPr/>
      <dgm:t>
        <a:bodyPr/>
        <a:lstStyle/>
        <a:p>
          <a:endParaRPr lang="en-US"/>
        </a:p>
      </dgm:t>
    </dgm:pt>
    <dgm:pt modelId="{ED63F541-C2FC-41E4-8F92-5A4133AE5747}" type="pres">
      <dgm:prSet presAssocID="{7C59C5A9-DDD6-42EE-AB74-7A38FB9260B6}" presName="childText" presStyleLbl="bgAcc1" presStyleIdx="0" presStyleCnt="6" custScaleX="14829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909A26-BD96-4A3E-BFE5-A82773860140}" type="pres">
      <dgm:prSet presAssocID="{AD457644-1029-4D2C-B7BA-A40C91729C12}" presName="Name13" presStyleLbl="parChTrans1D2" presStyleIdx="1" presStyleCnt="6"/>
      <dgm:spPr/>
      <dgm:t>
        <a:bodyPr/>
        <a:lstStyle/>
        <a:p>
          <a:endParaRPr lang="en-US"/>
        </a:p>
      </dgm:t>
    </dgm:pt>
    <dgm:pt modelId="{EFA4680C-9D38-4FFF-BA67-B3AE43AE3531}" type="pres">
      <dgm:prSet presAssocID="{C7819D81-AF04-4BD0-AABC-8A74E51EB3E5}" presName="childText" presStyleLbl="bgAcc1" presStyleIdx="1" presStyleCnt="6" custScaleX="154211" custScaleY="95037" custLinFactNeighborX="-4840" custLinFactNeighborY="19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290DC5-2341-46C1-9DDA-32B0F7DFDC3A}" type="pres">
      <dgm:prSet presAssocID="{4554B60E-C3B9-4EB1-9398-01021379764F}" presName="Name13" presStyleLbl="parChTrans1D2" presStyleIdx="2" presStyleCnt="6"/>
      <dgm:spPr/>
      <dgm:t>
        <a:bodyPr/>
        <a:lstStyle/>
        <a:p>
          <a:endParaRPr lang="en-US"/>
        </a:p>
      </dgm:t>
    </dgm:pt>
    <dgm:pt modelId="{FAB4E6AF-1628-43C0-95AC-D1F09738AA65}" type="pres">
      <dgm:prSet presAssocID="{9EEF0CE3-75C7-4F76-95C0-1B9987CAAA20}" presName="childText" presStyleLbl="bgAcc1" presStyleIdx="2" presStyleCnt="6" custScaleX="153312" custScaleY="90576" custLinFactNeighborX="8606" custLinFactNeighborY="376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9BD066-EC43-4112-9F2D-B4CE16D77CD4}" type="pres">
      <dgm:prSet presAssocID="{C114BBE2-9CCA-48DE-B39E-C372000E4041}" presName="Name13" presStyleLbl="parChTrans1D2" presStyleIdx="3" presStyleCnt="6"/>
      <dgm:spPr/>
      <dgm:t>
        <a:bodyPr/>
        <a:lstStyle/>
        <a:p>
          <a:endParaRPr lang="en-US"/>
        </a:p>
      </dgm:t>
    </dgm:pt>
    <dgm:pt modelId="{597A4D80-C6EE-4228-AFC2-58807714CAD8}" type="pres">
      <dgm:prSet presAssocID="{216D36A6-966D-4AE9-B23A-59CCF0BB2889}" presName="childText" presStyleLbl="bgAcc1" presStyleIdx="3" presStyleCnt="6" custScaleX="151545" custScaleY="8736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84B6B7-54BA-4D3D-89A6-10288DA63087}" type="pres">
      <dgm:prSet presAssocID="{E7A41B73-75F3-47E6-9992-8E5BBEE4E715}" presName="Name13" presStyleLbl="parChTrans1D2" presStyleIdx="4" presStyleCnt="6"/>
      <dgm:spPr/>
      <dgm:t>
        <a:bodyPr/>
        <a:lstStyle/>
        <a:p>
          <a:endParaRPr lang="en-US"/>
        </a:p>
      </dgm:t>
    </dgm:pt>
    <dgm:pt modelId="{C4929BDF-052A-4A16-B4D2-7A0DA60CE203}" type="pres">
      <dgm:prSet presAssocID="{29A2D762-B7E8-4177-B43A-A3C4B6330046}" presName="childText" presStyleLbl="bgAcc1" presStyleIdx="4" presStyleCnt="6" custScaleX="155762" custLinFactNeighborX="-101" custLinFactNeighborY="380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CE7A8C-48AD-4BC6-B91D-9507A5863D7E}" type="pres">
      <dgm:prSet presAssocID="{423AA238-396C-4391-BD32-5CFAD13441B4}" presName="Name13" presStyleLbl="parChTrans1D2" presStyleIdx="5" presStyleCnt="6"/>
      <dgm:spPr/>
      <dgm:t>
        <a:bodyPr/>
        <a:lstStyle/>
        <a:p>
          <a:endParaRPr lang="en-US"/>
        </a:p>
      </dgm:t>
    </dgm:pt>
    <dgm:pt modelId="{D33846E5-F367-467D-84F3-A4BD08EA03AF}" type="pres">
      <dgm:prSet presAssocID="{9DD86630-1ABC-4EC0-B12E-B20BC413855B}" presName="childText" presStyleLbl="bgAcc1" presStyleIdx="5" presStyleCnt="6" custScaleX="1699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E536ED6-AB64-4449-B91A-2AEC73503F7F}" type="presOf" srcId="{4554B60E-C3B9-4EB1-9398-01021379764F}" destId="{EE290DC5-2341-46C1-9DDA-32B0F7DFDC3A}" srcOrd="0" destOrd="0" presId="urn:microsoft.com/office/officeart/2005/8/layout/hierarchy3#1"/>
    <dgm:cxn modelId="{BFF3402F-7F43-49FE-B265-3C2D92C1C6BA}" type="presOf" srcId="{C114BBE2-9CCA-48DE-B39E-C372000E4041}" destId="{B19BD066-EC43-4112-9F2D-B4CE16D77CD4}" srcOrd="0" destOrd="0" presId="urn:microsoft.com/office/officeart/2005/8/layout/hierarchy3#1"/>
    <dgm:cxn modelId="{AE429FFC-7660-43F3-8ABF-E7926CEAD9EF}" type="presOf" srcId="{E7A41B73-75F3-47E6-9992-8E5BBEE4E715}" destId="{A684B6B7-54BA-4D3D-89A6-10288DA63087}" srcOrd="0" destOrd="0" presId="urn:microsoft.com/office/officeart/2005/8/layout/hierarchy3#1"/>
    <dgm:cxn modelId="{1A415123-4984-4573-8150-B25376A0A9F7}" type="presOf" srcId="{14BE4DF5-D70C-4D45-BA53-DA45C22CACB2}" destId="{749F2EBB-8F24-4C1D-BD0F-8C7049B17C24}" srcOrd="1" destOrd="0" presId="urn:microsoft.com/office/officeart/2005/8/layout/hierarchy3#1"/>
    <dgm:cxn modelId="{345CEC65-0F8A-4438-BCFC-0C066A21659E}" srcId="{14BE4DF5-D70C-4D45-BA53-DA45C22CACB2}" destId="{216D36A6-966D-4AE9-B23A-59CCF0BB2889}" srcOrd="3" destOrd="0" parTransId="{C114BBE2-9CCA-48DE-B39E-C372000E4041}" sibTransId="{70C05E20-5C94-4B48-8189-88D1A2EB61FD}"/>
    <dgm:cxn modelId="{6DA6C25C-1AD8-4E42-AB23-E19CCF3E186E}" type="presOf" srcId="{9EEF0CE3-75C7-4F76-95C0-1B9987CAAA20}" destId="{FAB4E6AF-1628-43C0-95AC-D1F09738AA65}" srcOrd="0" destOrd="0" presId="urn:microsoft.com/office/officeart/2005/8/layout/hierarchy3#1"/>
    <dgm:cxn modelId="{E8970A26-25B4-4A24-8115-7BFCFAD60E99}" srcId="{14BE4DF5-D70C-4D45-BA53-DA45C22CACB2}" destId="{9DD86630-1ABC-4EC0-B12E-B20BC413855B}" srcOrd="5" destOrd="0" parTransId="{423AA238-396C-4391-BD32-5CFAD13441B4}" sibTransId="{BF07080F-B063-46C6-87CB-D02FB0AC0C95}"/>
    <dgm:cxn modelId="{EA2959E0-432C-4EEC-8F42-F27610F42A2C}" type="presOf" srcId="{C7819D81-AF04-4BD0-AABC-8A74E51EB3E5}" destId="{EFA4680C-9D38-4FFF-BA67-B3AE43AE3531}" srcOrd="0" destOrd="0" presId="urn:microsoft.com/office/officeart/2005/8/layout/hierarchy3#1"/>
    <dgm:cxn modelId="{63AD5A27-9755-495C-9CEA-7654F72847B0}" type="presOf" srcId="{423AA238-396C-4391-BD32-5CFAD13441B4}" destId="{10CE7A8C-48AD-4BC6-B91D-9507A5863D7E}" srcOrd="0" destOrd="0" presId="urn:microsoft.com/office/officeart/2005/8/layout/hierarchy3#1"/>
    <dgm:cxn modelId="{698D95CD-51AC-4DFA-9A84-096C35B50446}" type="presOf" srcId="{47D3922F-4E71-43DE-9197-0F8C949B57CE}" destId="{BE4E51C8-9325-4864-AC89-6B6AFF0EF9B1}" srcOrd="0" destOrd="0" presId="urn:microsoft.com/office/officeart/2005/8/layout/hierarchy3#1"/>
    <dgm:cxn modelId="{0B4DD305-868A-425B-958A-282FD5B013BE}" type="presOf" srcId="{216D36A6-966D-4AE9-B23A-59CCF0BB2889}" destId="{597A4D80-C6EE-4228-AFC2-58807714CAD8}" srcOrd="0" destOrd="0" presId="urn:microsoft.com/office/officeart/2005/8/layout/hierarchy3#1"/>
    <dgm:cxn modelId="{017D7161-A32F-4EBE-9262-EFB7CDF9FFAB}" srcId="{47D3922F-4E71-43DE-9197-0F8C949B57CE}" destId="{14BE4DF5-D70C-4D45-BA53-DA45C22CACB2}" srcOrd="0" destOrd="0" parTransId="{580CD2B9-10F9-439B-8528-2B30B73EF9EB}" sibTransId="{AC80D0AC-B919-4E48-A9C0-2318282ADD49}"/>
    <dgm:cxn modelId="{CF39BDEA-5A47-47B6-A6AF-592A753E29CC}" type="presOf" srcId="{14BE4DF5-D70C-4D45-BA53-DA45C22CACB2}" destId="{05153546-F579-4D03-B45F-044244A32AF0}" srcOrd="0" destOrd="0" presId="urn:microsoft.com/office/officeart/2005/8/layout/hierarchy3#1"/>
    <dgm:cxn modelId="{B47E657E-74F5-4C67-9A23-CBDACAAE35F9}" type="presOf" srcId="{CD91005E-17C3-440E-9C3B-5159E053FA2D}" destId="{28723E13-CC48-48B3-A7B9-9A3CF50C52EA}" srcOrd="0" destOrd="0" presId="urn:microsoft.com/office/officeart/2005/8/layout/hierarchy3#1"/>
    <dgm:cxn modelId="{9782D2B7-988B-4555-8BB6-51CD2285A952}" srcId="{14BE4DF5-D70C-4D45-BA53-DA45C22CACB2}" destId="{7C59C5A9-DDD6-42EE-AB74-7A38FB9260B6}" srcOrd="0" destOrd="0" parTransId="{CD91005E-17C3-440E-9C3B-5159E053FA2D}" sibTransId="{B86DC33C-994E-4E62-8456-E61E3E8B1BA6}"/>
    <dgm:cxn modelId="{3BC3AD10-A167-4E23-84F0-8633467DD1F5}" srcId="{14BE4DF5-D70C-4D45-BA53-DA45C22CACB2}" destId="{C7819D81-AF04-4BD0-AABC-8A74E51EB3E5}" srcOrd="1" destOrd="0" parTransId="{AD457644-1029-4D2C-B7BA-A40C91729C12}" sibTransId="{0A50724A-86AF-43AA-87D1-7AF9C487314B}"/>
    <dgm:cxn modelId="{EC426F3E-16E9-4187-A132-80D3583102A7}" type="presOf" srcId="{29A2D762-B7E8-4177-B43A-A3C4B6330046}" destId="{C4929BDF-052A-4A16-B4D2-7A0DA60CE203}" srcOrd="0" destOrd="0" presId="urn:microsoft.com/office/officeart/2005/8/layout/hierarchy3#1"/>
    <dgm:cxn modelId="{6487885B-32F0-4275-B514-85FE7E09A9BC}" srcId="{14BE4DF5-D70C-4D45-BA53-DA45C22CACB2}" destId="{29A2D762-B7E8-4177-B43A-A3C4B6330046}" srcOrd="4" destOrd="0" parTransId="{E7A41B73-75F3-47E6-9992-8E5BBEE4E715}" sibTransId="{8647B1DC-7044-42C9-86D8-D6D3BC0E11CF}"/>
    <dgm:cxn modelId="{8F9BF6BF-AC4A-411B-893D-81D29529ECA4}" srcId="{14BE4DF5-D70C-4D45-BA53-DA45C22CACB2}" destId="{9EEF0CE3-75C7-4F76-95C0-1B9987CAAA20}" srcOrd="2" destOrd="0" parTransId="{4554B60E-C3B9-4EB1-9398-01021379764F}" sibTransId="{AD47C39D-5E59-452C-A235-4C10066377B1}"/>
    <dgm:cxn modelId="{B9E0966B-4FC4-4BCA-AFFC-6EB4ACC16492}" type="presOf" srcId="{AD457644-1029-4D2C-B7BA-A40C91729C12}" destId="{C6909A26-BD96-4A3E-BFE5-A82773860140}" srcOrd="0" destOrd="0" presId="urn:microsoft.com/office/officeart/2005/8/layout/hierarchy3#1"/>
    <dgm:cxn modelId="{9730673B-22F9-495D-BC60-20A5BB938253}" type="presOf" srcId="{7C59C5A9-DDD6-42EE-AB74-7A38FB9260B6}" destId="{ED63F541-C2FC-41E4-8F92-5A4133AE5747}" srcOrd="0" destOrd="0" presId="urn:microsoft.com/office/officeart/2005/8/layout/hierarchy3#1"/>
    <dgm:cxn modelId="{E4586551-1B67-4966-9F8C-1261C9CA83E2}" type="presOf" srcId="{9DD86630-1ABC-4EC0-B12E-B20BC413855B}" destId="{D33846E5-F367-467D-84F3-A4BD08EA03AF}" srcOrd="0" destOrd="0" presId="urn:microsoft.com/office/officeart/2005/8/layout/hierarchy3#1"/>
    <dgm:cxn modelId="{EAE75428-D97E-4F53-877F-060667663C9A}" type="presOf" srcId="{14BE4DF5-D70C-4D45-BA53-DA45C22CACB2}" destId="{B85C38B8-5C71-4CD8-AA00-A9C0F0732DE6}" srcOrd="2" destOrd="0" presId="urn:microsoft.com/office/officeart/2005/8/layout/hierarchy3#1"/>
    <dgm:cxn modelId="{3134652A-94B0-41FB-A8C0-064F228F2C38}" type="presParOf" srcId="{BE4E51C8-9325-4864-AC89-6B6AFF0EF9B1}" destId="{A0D70D2A-F0C5-4B14-8987-9D707CD85C08}" srcOrd="0" destOrd="0" presId="urn:microsoft.com/office/officeart/2005/8/layout/hierarchy3#1"/>
    <dgm:cxn modelId="{0ED56A8E-D8A6-4893-9336-0873464C9A97}" type="presParOf" srcId="{A0D70D2A-F0C5-4B14-8987-9D707CD85C08}" destId="{05153546-F579-4D03-B45F-044244A32AF0}" srcOrd="0" destOrd="0" presId="urn:microsoft.com/office/officeart/2005/8/layout/hierarchy3#1"/>
    <dgm:cxn modelId="{BA397DF4-1A62-4E35-A283-9D068FE45A6E}" type="presParOf" srcId="{05153546-F579-4D03-B45F-044244A32AF0}" destId="{749F2EBB-8F24-4C1D-BD0F-8C7049B17C24}" srcOrd="0" destOrd="0" presId="urn:microsoft.com/office/officeart/2005/8/layout/hierarchy3#1"/>
    <dgm:cxn modelId="{41B7D171-F511-4651-B83B-50BC45CBB745}" type="presParOf" srcId="{05153546-F579-4D03-B45F-044244A32AF0}" destId="{B85C38B8-5C71-4CD8-AA00-A9C0F0732DE6}" srcOrd="1" destOrd="0" presId="urn:microsoft.com/office/officeart/2005/8/layout/hierarchy3#1"/>
    <dgm:cxn modelId="{6BE7D10F-B973-4FDF-833B-4AF4AF488DB9}" type="presParOf" srcId="{A0D70D2A-F0C5-4B14-8987-9D707CD85C08}" destId="{C6F8CD40-29B1-47C2-831D-CA4B36842D14}" srcOrd="1" destOrd="0" presId="urn:microsoft.com/office/officeart/2005/8/layout/hierarchy3#1"/>
    <dgm:cxn modelId="{4B55E89C-AEB2-4E37-A256-EA366BD20DC7}" type="presParOf" srcId="{C6F8CD40-29B1-47C2-831D-CA4B36842D14}" destId="{28723E13-CC48-48B3-A7B9-9A3CF50C52EA}" srcOrd="0" destOrd="0" presId="urn:microsoft.com/office/officeart/2005/8/layout/hierarchy3#1"/>
    <dgm:cxn modelId="{4829351A-2171-4FE3-9939-140FE52047F2}" type="presParOf" srcId="{C6F8CD40-29B1-47C2-831D-CA4B36842D14}" destId="{ED63F541-C2FC-41E4-8F92-5A4133AE5747}" srcOrd="1" destOrd="0" presId="urn:microsoft.com/office/officeart/2005/8/layout/hierarchy3#1"/>
    <dgm:cxn modelId="{30595F33-F1A3-4881-AF8E-D9B2C235276E}" type="presParOf" srcId="{C6F8CD40-29B1-47C2-831D-CA4B36842D14}" destId="{C6909A26-BD96-4A3E-BFE5-A82773860140}" srcOrd="2" destOrd="0" presId="urn:microsoft.com/office/officeart/2005/8/layout/hierarchy3#1"/>
    <dgm:cxn modelId="{97347631-0CC6-41C4-B726-A2CF7B39A2D4}" type="presParOf" srcId="{C6F8CD40-29B1-47C2-831D-CA4B36842D14}" destId="{EFA4680C-9D38-4FFF-BA67-B3AE43AE3531}" srcOrd="3" destOrd="0" presId="urn:microsoft.com/office/officeart/2005/8/layout/hierarchy3#1"/>
    <dgm:cxn modelId="{FF7BBFCE-DFE2-4529-9E97-70EDD63197E5}" type="presParOf" srcId="{C6F8CD40-29B1-47C2-831D-CA4B36842D14}" destId="{EE290DC5-2341-46C1-9DDA-32B0F7DFDC3A}" srcOrd="4" destOrd="0" presId="urn:microsoft.com/office/officeart/2005/8/layout/hierarchy3#1"/>
    <dgm:cxn modelId="{239C995C-CA53-4088-819B-F5291B5E1841}" type="presParOf" srcId="{C6F8CD40-29B1-47C2-831D-CA4B36842D14}" destId="{FAB4E6AF-1628-43C0-95AC-D1F09738AA65}" srcOrd="5" destOrd="0" presId="urn:microsoft.com/office/officeart/2005/8/layout/hierarchy3#1"/>
    <dgm:cxn modelId="{91C0686C-F5D8-42A7-A7D6-DCDCF600CC6A}" type="presParOf" srcId="{C6F8CD40-29B1-47C2-831D-CA4B36842D14}" destId="{B19BD066-EC43-4112-9F2D-B4CE16D77CD4}" srcOrd="6" destOrd="0" presId="urn:microsoft.com/office/officeart/2005/8/layout/hierarchy3#1"/>
    <dgm:cxn modelId="{17C5B8AF-0637-422C-9A5C-AE80F70F0011}" type="presParOf" srcId="{C6F8CD40-29B1-47C2-831D-CA4B36842D14}" destId="{597A4D80-C6EE-4228-AFC2-58807714CAD8}" srcOrd="7" destOrd="0" presId="urn:microsoft.com/office/officeart/2005/8/layout/hierarchy3#1"/>
    <dgm:cxn modelId="{C8E72D18-6AA2-419F-95EA-F4B4C6AE4C52}" type="presParOf" srcId="{C6F8CD40-29B1-47C2-831D-CA4B36842D14}" destId="{A684B6B7-54BA-4D3D-89A6-10288DA63087}" srcOrd="8" destOrd="0" presId="urn:microsoft.com/office/officeart/2005/8/layout/hierarchy3#1"/>
    <dgm:cxn modelId="{6BF1F2CF-D7B7-4978-AB04-25716DB1E30D}" type="presParOf" srcId="{C6F8CD40-29B1-47C2-831D-CA4B36842D14}" destId="{C4929BDF-052A-4A16-B4D2-7A0DA60CE203}" srcOrd="9" destOrd="0" presId="urn:microsoft.com/office/officeart/2005/8/layout/hierarchy3#1"/>
    <dgm:cxn modelId="{A50A93A3-3962-40A4-A650-C1B1D181EBF0}" type="presParOf" srcId="{C6F8CD40-29B1-47C2-831D-CA4B36842D14}" destId="{10CE7A8C-48AD-4BC6-B91D-9507A5863D7E}" srcOrd="10" destOrd="0" presId="urn:microsoft.com/office/officeart/2005/8/layout/hierarchy3#1"/>
    <dgm:cxn modelId="{3FA17C93-B169-413A-983C-604B46911D62}" type="presParOf" srcId="{C6F8CD40-29B1-47C2-831D-CA4B36842D14}" destId="{D33846E5-F367-467D-84F3-A4BD08EA03AF}" srcOrd="11" destOrd="0" presId="urn:microsoft.com/office/officeart/2005/8/layout/hierarchy3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C7727B2-E269-4DC5-A24D-FC659A8BAAE6}" type="doc">
      <dgm:prSet loTypeId="urn:microsoft.com/office/officeart/2005/8/layout/funnel1" loCatId="process" qsTypeId="urn:microsoft.com/office/officeart/2005/8/quickstyle/simple1#2" qsCatId="simple" csTypeId="urn:microsoft.com/office/officeart/2005/8/colors/accent1_2#2" csCatId="accent1" phldr="1"/>
      <dgm:spPr/>
      <dgm:t>
        <a:bodyPr/>
        <a:lstStyle/>
        <a:p>
          <a:endParaRPr lang="en-US"/>
        </a:p>
      </dgm:t>
    </dgm:pt>
    <dgm:pt modelId="{32570424-9225-481E-9F0E-004E65F896D6}">
      <dgm:prSet phldrT="[Text]" custT="1"/>
      <dgm:spPr>
        <a:solidFill>
          <a:srgbClr val="00B0F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1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Regularity</a:t>
          </a:r>
        </a:p>
      </dgm:t>
    </dgm:pt>
    <dgm:pt modelId="{DEB18568-440C-49B2-A746-6917B386E74D}" type="parTrans" cxnId="{44317D55-4D28-4AB6-B112-DC47199C0381}">
      <dgm:prSet/>
      <dgm:spPr/>
      <dgm:t>
        <a:bodyPr/>
        <a:lstStyle/>
        <a:p>
          <a:endParaRPr lang="en-US"/>
        </a:p>
      </dgm:t>
    </dgm:pt>
    <dgm:pt modelId="{914A3934-2747-4F71-9D05-610A2481099B}" type="sibTrans" cxnId="{44317D55-4D28-4AB6-B112-DC47199C0381}">
      <dgm:prSet/>
      <dgm:spPr/>
      <dgm:t>
        <a:bodyPr/>
        <a:lstStyle/>
        <a:p>
          <a:endParaRPr lang="en-US"/>
        </a:p>
      </dgm:t>
    </dgm:pt>
    <dgm:pt modelId="{A0EA6498-3460-47E9-B5E1-3DF2C71CFF91}">
      <dgm:prSet phldrT="[Text]" custT="1"/>
      <dgm:spPr>
        <a:solidFill>
          <a:srgbClr val="00B0F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1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Punctuality</a:t>
          </a:r>
        </a:p>
      </dgm:t>
    </dgm:pt>
    <dgm:pt modelId="{E8FC05E6-917B-49D9-BA13-F3FB05CCD927}" type="parTrans" cxnId="{CEAA239B-9C5B-4686-8760-26DD6CA21DD3}">
      <dgm:prSet/>
      <dgm:spPr/>
      <dgm:t>
        <a:bodyPr/>
        <a:lstStyle/>
        <a:p>
          <a:endParaRPr lang="en-US"/>
        </a:p>
      </dgm:t>
    </dgm:pt>
    <dgm:pt modelId="{35280AB9-006B-4EFC-89B2-CE5337795BFC}" type="sibTrans" cxnId="{CEAA239B-9C5B-4686-8760-26DD6CA21DD3}">
      <dgm:prSet/>
      <dgm:spPr/>
      <dgm:t>
        <a:bodyPr/>
        <a:lstStyle/>
        <a:p>
          <a:endParaRPr lang="en-US"/>
        </a:p>
      </dgm:t>
    </dgm:pt>
    <dgm:pt modelId="{AD207155-964E-421E-8178-A913C3011058}">
      <dgm:prSet phldrT="[Text]" custT="1"/>
      <dgm:spPr>
        <a:solidFill>
          <a:srgbClr val="00B0F0"/>
        </a:solidFill>
        <a:ln>
          <a:solidFill>
            <a:schemeClr val="tx1"/>
          </a:solidFill>
        </a:ln>
      </dgm:spPr>
      <dgm:t>
        <a:bodyPr/>
        <a:lstStyle/>
        <a:p>
          <a:r>
            <a:rPr lang="en-US" sz="11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Dress Code</a:t>
          </a:r>
        </a:p>
      </dgm:t>
    </dgm:pt>
    <dgm:pt modelId="{7EDB4C91-88AA-440B-AC98-23F6CB61E6BC}" type="parTrans" cxnId="{98148676-8EE1-4957-A248-7CFCF847B274}">
      <dgm:prSet/>
      <dgm:spPr/>
      <dgm:t>
        <a:bodyPr/>
        <a:lstStyle/>
        <a:p>
          <a:endParaRPr lang="en-US"/>
        </a:p>
      </dgm:t>
    </dgm:pt>
    <dgm:pt modelId="{E669240A-099F-42D7-8CA4-3ADD820181C1}" type="sibTrans" cxnId="{98148676-8EE1-4957-A248-7CFCF847B274}">
      <dgm:prSet/>
      <dgm:spPr/>
      <dgm:t>
        <a:bodyPr/>
        <a:lstStyle/>
        <a:p>
          <a:endParaRPr lang="en-US"/>
        </a:p>
      </dgm:t>
    </dgm:pt>
    <dgm:pt modelId="{F2D3E697-3DA4-43AB-8F02-377914D25017}">
      <dgm:prSet phldrT="[Text]"/>
      <dgm:spPr/>
      <dgm:t>
        <a:bodyPr/>
        <a:lstStyle/>
        <a:p>
          <a:endParaRPr lang="en-US" dirty="0"/>
        </a:p>
      </dgm:t>
    </dgm:pt>
    <dgm:pt modelId="{A6779A6E-3881-4998-B220-620FE2933A59}" type="parTrans" cxnId="{BE604A4D-13D6-48CE-9619-4A2FE467F900}">
      <dgm:prSet/>
      <dgm:spPr/>
      <dgm:t>
        <a:bodyPr/>
        <a:lstStyle/>
        <a:p>
          <a:endParaRPr lang="en-US"/>
        </a:p>
      </dgm:t>
    </dgm:pt>
    <dgm:pt modelId="{0BA3E551-C7B6-42A8-9063-2EFFC1D17F23}" type="sibTrans" cxnId="{BE604A4D-13D6-48CE-9619-4A2FE467F900}">
      <dgm:prSet/>
      <dgm:spPr/>
      <dgm:t>
        <a:bodyPr/>
        <a:lstStyle/>
        <a:p>
          <a:endParaRPr lang="en-US"/>
        </a:p>
      </dgm:t>
    </dgm:pt>
    <dgm:pt modelId="{E585EE79-EEA2-4E8D-AAF9-34DBE77902FB}" type="pres">
      <dgm:prSet presAssocID="{7C7727B2-E269-4DC5-A24D-FC659A8BAAE6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7E64F8D-DAFC-4CB0-9EDF-D08048CFCBC3}" type="pres">
      <dgm:prSet presAssocID="{7C7727B2-E269-4DC5-A24D-FC659A8BAAE6}" presName="ellipse" presStyleLbl="trBgShp" presStyleIdx="0" presStyleCnt="1" custLinFactNeighborX="1318" custLinFactNeighborY="12277"/>
      <dgm:spPr>
        <a:solidFill>
          <a:srgbClr val="00B0F0">
            <a:alpha val="40000"/>
          </a:srgbClr>
        </a:solidFill>
      </dgm:spPr>
    </dgm:pt>
    <dgm:pt modelId="{F4EE7870-EC8C-4E31-AB48-7DD441829C15}" type="pres">
      <dgm:prSet presAssocID="{7C7727B2-E269-4DC5-A24D-FC659A8BAAE6}" presName="arrow1" presStyleLbl="fgShp" presStyleIdx="0" presStyleCnt="1" custLinFactNeighborX="2000" custLinFactNeighborY="5000"/>
      <dgm:spPr>
        <a:solidFill>
          <a:srgbClr val="00B0F0"/>
        </a:solidFill>
        <a:ln>
          <a:solidFill>
            <a:schemeClr val="tx1"/>
          </a:solidFill>
        </a:ln>
      </dgm:spPr>
    </dgm:pt>
    <dgm:pt modelId="{197A28FC-59FF-43C8-8154-0E64D64F32E9}" type="pres">
      <dgm:prSet presAssocID="{7C7727B2-E269-4DC5-A24D-FC659A8BAAE6}" presName="rectangl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33C38A-16DB-47A6-860D-71249FA446CA}" type="pres">
      <dgm:prSet presAssocID="{A0EA6498-3460-47E9-B5E1-3DF2C71CFF91}" presName="item1" presStyleLbl="node1" presStyleIdx="0" presStyleCnt="3" custScaleX="113334" custScaleY="60002" custLinFactNeighborX="66222" custLinFactNeighborY="-950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1CC768-D290-407F-9A7B-F7A740E0DD01}" type="pres">
      <dgm:prSet presAssocID="{AD207155-964E-421E-8178-A913C3011058}" presName="item2" presStyleLbl="node1" presStyleIdx="1" presStyleCnt="3" custScaleX="117777" custScaleY="60000" custLinFactNeighborX="15556" custLinFactNeighborY="-2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404EDE-E7CE-4753-9E4D-0F1C94778922}" type="pres">
      <dgm:prSet presAssocID="{F2D3E697-3DA4-43AB-8F02-377914D25017}" presName="item3" presStyleLbl="node1" presStyleIdx="2" presStyleCnt="3" custScaleX="114579" custScaleY="62383" custLinFactNeighborX="-30488" custLinFactNeighborY="9870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1C1F7C-0374-4A53-8EF5-04688E723409}" type="pres">
      <dgm:prSet presAssocID="{7C7727B2-E269-4DC5-A24D-FC659A8BAAE6}" presName="funnel" presStyleLbl="trAlignAcc1" presStyleIdx="0" presStyleCnt="1" custLinFactNeighborX="714" custLinFactNeighborY="4464"/>
      <dgm:spPr>
        <a:solidFill>
          <a:srgbClr val="00B0F0">
            <a:alpha val="40000"/>
          </a:srgbClr>
        </a:solidFill>
        <a:ln w="38100">
          <a:solidFill>
            <a:schemeClr val="tx1"/>
          </a:solidFill>
        </a:ln>
      </dgm:spPr>
    </dgm:pt>
  </dgm:ptLst>
  <dgm:cxnLst>
    <dgm:cxn modelId="{44317D55-4D28-4AB6-B112-DC47199C0381}" srcId="{7C7727B2-E269-4DC5-A24D-FC659A8BAAE6}" destId="{32570424-9225-481E-9F0E-004E65F896D6}" srcOrd="0" destOrd="0" parTransId="{DEB18568-440C-49B2-A746-6917B386E74D}" sibTransId="{914A3934-2747-4F71-9D05-610A2481099B}"/>
    <dgm:cxn modelId="{98148676-8EE1-4957-A248-7CFCF847B274}" srcId="{7C7727B2-E269-4DC5-A24D-FC659A8BAAE6}" destId="{AD207155-964E-421E-8178-A913C3011058}" srcOrd="2" destOrd="0" parTransId="{7EDB4C91-88AA-440B-AC98-23F6CB61E6BC}" sibTransId="{E669240A-099F-42D7-8CA4-3ADD820181C1}"/>
    <dgm:cxn modelId="{16A6B231-0A74-4806-813F-48D14BF616CE}" type="presOf" srcId="{F2D3E697-3DA4-43AB-8F02-377914D25017}" destId="{197A28FC-59FF-43C8-8154-0E64D64F32E9}" srcOrd="0" destOrd="0" presId="urn:microsoft.com/office/officeart/2005/8/layout/funnel1"/>
    <dgm:cxn modelId="{D51A95E8-93BE-4B3B-897B-0E94130286B7}" type="presOf" srcId="{32570424-9225-481E-9F0E-004E65F896D6}" destId="{34404EDE-E7CE-4753-9E4D-0F1C94778922}" srcOrd="0" destOrd="0" presId="urn:microsoft.com/office/officeart/2005/8/layout/funnel1"/>
    <dgm:cxn modelId="{CEAA239B-9C5B-4686-8760-26DD6CA21DD3}" srcId="{7C7727B2-E269-4DC5-A24D-FC659A8BAAE6}" destId="{A0EA6498-3460-47E9-B5E1-3DF2C71CFF91}" srcOrd="1" destOrd="0" parTransId="{E8FC05E6-917B-49D9-BA13-F3FB05CCD927}" sibTransId="{35280AB9-006B-4EFC-89B2-CE5337795BFC}"/>
    <dgm:cxn modelId="{C16A6F27-2A69-4080-A758-6AF11C04D4FE}" type="presOf" srcId="{AD207155-964E-421E-8178-A913C3011058}" destId="{C733C38A-16DB-47A6-860D-71249FA446CA}" srcOrd="0" destOrd="0" presId="urn:microsoft.com/office/officeart/2005/8/layout/funnel1"/>
    <dgm:cxn modelId="{A5201EA4-C5D8-4E33-8C43-66759C58917C}" type="presOf" srcId="{7C7727B2-E269-4DC5-A24D-FC659A8BAAE6}" destId="{E585EE79-EEA2-4E8D-AAF9-34DBE77902FB}" srcOrd="0" destOrd="0" presId="urn:microsoft.com/office/officeart/2005/8/layout/funnel1"/>
    <dgm:cxn modelId="{0C42554C-A0F6-4260-A485-297C07DA6378}" type="presOf" srcId="{A0EA6498-3460-47E9-B5E1-3DF2C71CFF91}" destId="{451CC768-D290-407F-9A7B-F7A740E0DD01}" srcOrd="0" destOrd="0" presId="urn:microsoft.com/office/officeart/2005/8/layout/funnel1"/>
    <dgm:cxn modelId="{BE604A4D-13D6-48CE-9619-4A2FE467F900}" srcId="{7C7727B2-E269-4DC5-A24D-FC659A8BAAE6}" destId="{F2D3E697-3DA4-43AB-8F02-377914D25017}" srcOrd="3" destOrd="0" parTransId="{A6779A6E-3881-4998-B220-620FE2933A59}" sibTransId="{0BA3E551-C7B6-42A8-9063-2EFFC1D17F23}"/>
    <dgm:cxn modelId="{9C4856CF-D5A2-4565-AAAF-610877761F9E}" type="presParOf" srcId="{E585EE79-EEA2-4E8D-AAF9-34DBE77902FB}" destId="{57E64F8D-DAFC-4CB0-9EDF-D08048CFCBC3}" srcOrd="0" destOrd="0" presId="urn:microsoft.com/office/officeart/2005/8/layout/funnel1"/>
    <dgm:cxn modelId="{E4928B6C-7FFC-446C-A8B1-540F3312B49A}" type="presParOf" srcId="{E585EE79-EEA2-4E8D-AAF9-34DBE77902FB}" destId="{F4EE7870-EC8C-4E31-AB48-7DD441829C15}" srcOrd="1" destOrd="0" presId="urn:microsoft.com/office/officeart/2005/8/layout/funnel1"/>
    <dgm:cxn modelId="{936C8016-C45D-4481-84C0-724C5B6C4034}" type="presParOf" srcId="{E585EE79-EEA2-4E8D-AAF9-34DBE77902FB}" destId="{197A28FC-59FF-43C8-8154-0E64D64F32E9}" srcOrd="2" destOrd="0" presId="urn:microsoft.com/office/officeart/2005/8/layout/funnel1"/>
    <dgm:cxn modelId="{67E1164E-A0E3-4A96-88D4-CB6688236662}" type="presParOf" srcId="{E585EE79-EEA2-4E8D-AAF9-34DBE77902FB}" destId="{C733C38A-16DB-47A6-860D-71249FA446CA}" srcOrd="3" destOrd="0" presId="urn:microsoft.com/office/officeart/2005/8/layout/funnel1"/>
    <dgm:cxn modelId="{9FFA83B8-0777-48C0-9385-D374EE2D2D36}" type="presParOf" srcId="{E585EE79-EEA2-4E8D-AAF9-34DBE77902FB}" destId="{451CC768-D290-407F-9A7B-F7A740E0DD01}" srcOrd="4" destOrd="0" presId="urn:microsoft.com/office/officeart/2005/8/layout/funnel1"/>
    <dgm:cxn modelId="{DBC2705D-7660-4E66-AA60-51B70BF666C8}" type="presParOf" srcId="{E585EE79-EEA2-4E8D-AAF9-34DBE77902FB}" destId="{34404EDE-E7CE-4753-9E4D-0F1C94778922}" srcOrd="5" destOrd="0" presId="urn:microsoft.com/office/officeart/2005/8/layout/funnel1"/>
    <dgm:cxn modelId="{67684AA5-E148-4D27-898B-659A07F78366}" type="presParOf" srcId="{E585EE79-EEA2-4E8D-AAF9-34DBE77902FB}" destId="{E41C1F7C-0374-4A53-8EF5-04688E723409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69E9FB0-C439-4AF6-8283-A179635BD489}" type="doc">
      <dgm:prSet loTypeId="urn:microsoft.com/office/officeart/2005/8/layout/orgChart1#1" loCatId="hierarchy" qsTypeId="urn:microsoft.com/office/officeart/2005/8/quickstyle/3d2#1" qsCatId="3D" csTypeId="urn:microsoft.com/office/officeart/2005/8/colors/accent1_2#3" csCatId="accent1" phldr="1"/>
      <dgm:spPr/>
      <dgm:t>
        <a:bodyPr/>
        <a:lstStyle/>
        <a:p>
          <a:endParaRPr lang="en-US"/>
        </a:p>
      </dgm:t>
    </dgm:pt>
    <dgm:pt modelId="{D116C0D8-5996-4C81-B998-354528811818}">
      <dgm:prSet phldrT="[Text]"/>
      <dgm:spPr>
        <a:solidFill>
          <a:srgbClr val="00B0F0"/>
        </a:solidFill>
      </dgm:spPr>
      <dgm:t>
        <a:bodyPr/>
        <a:lstStyle/>
        <a:p>
          <a:r>
            <a:rPr lang="en-US" dirty="0" smtClean="0"/>
            <a:t>UNIFORM</a:t>
          </a:r>
          <a:endParaRPr lang="en-US" dirty="0"/>
        </a:p>
      </dgm:t>
    </dgm:pt>
    <dgm:pt modelId="{2BF7840E-D79F-49F7-A985-4B5FD805DEA7}" type="parTrans" cxnId="{1D14D9D2-DBF1-4988-BA83-B4E453BF927E}">
      <dgm:prSet/>
      <dgm:spPr/>
      <dgm:t>
        <a:bodyPr/>
        <a:lstStyle/>
        <a:p>
          <a:endParaRPr lang="en-US"/>
        </a:p>
      </dgm:t>
    </dgm:pt>
    <dgm:pt modelId="{034519E3-A8A6-40FA-8D55-E48D4BC5EEE4}" type="sibTrans" cxnId="{1D14D9D2-DBF1-4988-BA83-B4E453BF927E}">
      <dgm:prSet/>
      <dgm:spPr/>
      <dgm:t>
        <a:bodyPr/>
        <a:lstStyle/>
        <a:p>
          <a:endParaRPr lang="en-US"/>
        </a:p>
      </dgm:t>
    </dgm:pt>
    <dgm:pt modelId="{FF7E2312-F635-48E8-8533-1E2FEC984E45}">
      <dgm:prSet phldrT="[Text]"/>
      <dgm:spPr>
        <a:solidFill>
          <a:srgbClr val="00B0F0"/>
        </a:solidFill>
      </dgm:spPr>
      <dgm:t>
        <a:bodyPr/>
        <a:lstStyle/>
        <a:p>
          <a:r>
            <a:rPr lang="en-US" dirty="0" smtClean="0"/>
            <a:t>REGULAR UNIFORM</a:t>
          </a:r>
          <a:endParaRPr lang="en-US" dirty="0"/>
        </a:p>
      </dgm:t>
    </dgm:pt>
    <dgm:pt modelId="{955958A2-8411-401F-84C5-18E0419429BB}" type="parTrans" cxnId="{B2F4E49F-296A-4E67-AC47-D92F01FAA99A}">
      <dgm:prSet/>
      <dgm:spPr>
        <a:ln>
          <a:solidFill>
            <a:srgbClr val="0070C0"/>
          </a:solidFill>
        </a:ln>
      </dgm:spPr>
      <dgm:t>
        <a:bodyPr/>
        <a:lstStyle/>
        <a:p>
          <a:endParaRPr lang="en-US"/>
        </a:p>
      </dgm:t>
    </dgm:pt>
    <dgm:pt modelId="{900D589E-72C5-47E4-9CE5-7DADE4179FF8}" type="sibTrans" cxnId="{B2F4E49F-296A-4E67-AC47-D92F01FAA99A}">
      <dgm:prSet/>
      <dgm:spPr/>
      <dgm:t>
        <a:bodyPr/>
        <a:lstStyle/>
        <a:p>
          <a:endParaRPr lang="en-US"/>
        </a:p>
      </dgm:t>
    </dgm:pt>
    <dgm:pt modelId="{3E3AE3B4-C3A4-45EA-9E05-6DB3F759D430}">
      <dgm:prSet phldrT="[Text]"/>
      <dgm:spPr>
        <a:solidFill>
          <a:srgbClr val="00B0F0"/>
        </a:solidFill>
      </dgm:spPr>
      <dgm:t>
        <a:bodyPr/>
        <a:lstStyle/>
        <a:p>
          <a:r>
            <a:rPr lang="en-US" dirty="0" smtClean="0"/>
            <a:t>SPORTS UNIFORM</a:t>
          </a:r>
          <a:endParaRPr lang="en-US" dirty="0"/>
        </a:p>
      </dgm:t>
    </dgm:pt>
    <dgm:pt modelId="{A7A3DBDC-973C-4975-856B-EE7AABA7D862}" type="parTrans" cxnId="{A71C8F71-25DA-49F8-9822-2F5747B697B9}">
      <dgm:prSet/>
      <dgm:spPr>
        <a:ln>
          <a:solidFill>
            <a:srgbClr val="0070C0"/>
          </a:solidFill>
        </a:ln>
      </dgm:spPr>
      <dgm:t>
        <a:bodyPr/>
        <a:lstStyle/>
        <a:p>
          <a:endParaRPr lang="en-US"/>
        </a:p>
      </dgm:t>
    </dgm:pt>
    <dgm:pt modelId="{9C9166F5-358F-401C-85AC-8EB9C95C0680}" type="sibTrans" cxnId="{A71C8F71-25DA-49F8-9822-2F5747B697B9}">
      <dgm:prSet/>
      <dgm:spPr/>
      <dgm:t>
        <a:bodyPr/>
        <a:lstStyle/>
        <a:p>
          <a:endParaRPr lang="en-US"/>
        </a:p>
      </dgm:t>
    </dgm:pt>
    <dgm:pt modelId="{01F6FFE7-F41F-4806-BC9E-92CE687567C9}">
      <dgm:prSet phldrT="[Text]"/>
      <dgm:spPr>
        <a:solidFill>
          <a:srgbClr val="00B0F0"/>
        </a:solidFill>
      </dgm:spPr>
      <dgm:t>
        <a:bodyPr/>
        <a:lstStyle/>
        <a:p>
          <a:r>
            <a:rPr lang="en-US" dirty="0" smtClean="0"/>
            <a:t>CORPORATE T SHIRT</a:t>
          </a:r>
          <a:endParaRPr lang="en-US" dirty="0"/>
        </a:p>
      </dgm:t>
    </dgm:pt>
    <dgm:pt modelId="{692E6EFE-873F-44F1-B65B-1279D30A20E3}" type="parTrans" cxnId="{9AFA7947-1B2E-4FF8-B39D-438380B948E1}">
      <dgm:prSet/>
      <dgm:spPr>
        <a:solidFill>
          <a:srgbClr val="00B0F0"/>
        </a:solidFill>
        <a:ln>
          <a:solidFill>
            <a:srgbClr val="0070C0"/>
          </a:solidFill>
        </a:ln>
      </dgm:spPr>
      <dgm:t>
        <a:bodyPr/>
        <a:lstStyle/>
        <a:p>
          <a:endParaRPr lang="en-US"/>
        </a:p>
      </dgm:t>
    </dgm:pt>
    <dgm:pt modelId="{DCD42294-2C8A-418E-BFFC-BEAFAE3BAD4D}" type="sibTrans" cxnId="{9AFA7947-1B2E-4FF8-B39D-438380B948E1}">
      <dgm:prSet/>
      <dgm:spPr/>
      <dgm:t>
        <a:bodyPr/>
        <a:lstStyle/>
        <a:p>
          <a:endParaRPr lang="en-US"/>
        </a:p>
      </dgm:t>
    </dgm:pt>
    <dgm:pt modelId="{C8DE5D7F-160D-4D2F-BB24-DA8A6D65C57C}" type="pres">
      <dgm:prSet presAssocID="{C69E9FB0-C439-4AF6-8283-A179635BD48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E0829203-B9FD-4460-B411-2BA1F4435E2E}" type="pres">
      <dgm:prSet presAssocID="{D116C0D8-5996-4C81-B998-354528811818}" presName="hierRoot1" presStyleCnt="0">
        <dgm:presLayoutVars>
          <dgm:hierBranch val="init"/>
        </dgm:presLayoutVars>
      </dgm:prSet>
      <dgm:spPr/>
    </dgm:pt>
    <dgm:pt modelId="{E12ED496-CB11-42C1-89F1-7806FBAC12E5}" type="pres">
      <dgm:prSet presAssocID="{D116C0D8-5996-4C81-B998-354528811818}" presName="rootComposite1" presStyleCnt="0"/>
      <dgm:spPr/>
    </dgm:pt>
    <dgm:pt modelId="{A207745A-B5F7-4DAC-B021-41DD8F572B09}" type="pres">
      <dgm:prSet presAssocID="{D116C0D8-5996-4C81-B998-354528811818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00F43D0-BB50-452F-B8E3-4071DC9F12DB}" type="pres">
      <dgm:prSet presAssocID="{D116C0D8-5996-4C81-B998-354528811818}" presName="rootConnector1" presStyleLbl="node1" presStyleIdx="0" presStyleCnt="0"/>
      <dgm:spPr/>
      <dgm:t>
        <a:bodyPr/>
        <a:lstStyle/>
        <a:p>
          <a:endParaRPr lang="en-US"/>
        </a:p>
      </dgm:t>
    </dgm:pt>
    <dgm:pt modelId="{2326EDD6-0796-4F97-94D4-2E1B6A781A79}" type="pres">
      <dgm:prSet presAssocID="{D116C0D8-5996-4C81-B998-354528811818}" presName="hierChild2" presStyleCnt="0"/>
      <dgm:spPr/>
    </dgm:pt>
    <dgm:pt modelId="{7F48793C-C411-4E61-92B5-21C3EB5A4981}" type="pres">
      <dgm:prSet presAssocID="{955958A2-8411-401F-84C5-18E0419429BB}" presName="Name37" presStyleLbl="parChTrans1D2" presStyleIdx="0" presStyleCnt="3"/>
      <dgm:spPr/>
      <dgm:t>
        <a:bodyPr/>
        <a:lstStyle/>
        <a:p>
          <a:endParaRPr lang="en-US"/>
        </a:p>
      </dgm:t>
    </dgm:pt>
    <dgm:pt modelId="{CF62A375-A47D-4B36-AAF4-6ADD33C64C1B}" type="pres">
      <dgm:prSet presAssocID="{FF7E2312-F635-48E8-8533-1E2FEC984E45}" presName="hierRoot2" presStyleCnt="0">
        <dgm:presLayoutVars>
          <dgm:hierBranch val="init"/>
        </dgm:presLayoutVars>
      </dgm:prSet>
      <dgm:spPr/>
    </dgm:pt>
    <dgm:pt modelId="{096B9EC1-8CB8-4758-9E6D-FD7B31A8E303}" type="pres">
      <dgm:prSet presAssocID="{FF7E2312-F635-48E8-8533-1E2FEC984E45}" presName="rootComposite" presStyleCnt="0"/>
      <dgm:spPr/>
    </dgm:pt>
    <dgm:pt modelId="{B1D763EA-15AB-49A3-8024-E6613CBBA232}" type="pres">
      <dgm:prSet presAssocID="{FF7E2312-F635-48E8-8533-1E2FEC984E45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2995394-2418-4D8A-BEA6-F51E747967F0}" type="pres">
      <dgm:prSet presAssocID="{FF7E2312-F635-48E8-8533-1E2FEC984E45}" presName="rootConnector" presStyleLbl="node2" presStyleIdx="0" presStyleCnt="3"/>
      <dgm:spPr/>
      <dgm:t>
        <a:bodyPr/>
        <a:lstStyle/>
        <a:p>
          <a:endParaRPr lang="en-US"/>
        </a:p>
      </dgm:t>
    </dgm:pt>
    <dgm:pt modelId="{08001573-0E53-420E-BCD7-D35AFE375201}" type="pres">
      <dgm:prSet presAssocID="{FF7E2312-F635-48E8-8533-1E2FEC984E45}" presName="hierChild4" presStyleCnt="0"/>
      <dgm:spPr/>
    </dgm:pt>
    <dgm:pt modelId="{7DF6C838-4BEF-432B-B984-17BC4B32A274}" type="pres">
      <dgm:prSet presAssocID="{FF7E2312-F635-48E8-8533-1E2FEC984E45}" presName="hierChild5" presStyleCnt="0"/>
      <dgm:spPr/>
    </dgm:pt>
    <dgm:pt modelId="{FE0A1200-809D-45FB-A60D-C141941AAE4C}" type="pres">
      <dgm:prSet presAssocID="{A7A3DBDC-973C-4975-856B-EE7AABA7D862}" presName="Name37" presStyleLbl="parChTrans1D2" presStyleIdx="1" presStyleCnt="3"/>
      <dgm:spPr/>
      <dgm:t>
        <a:bodyPr/>
        <a:lstStyle/>
        <a:p>
          <a:endParaRPr lang="en-US"/>
        </a:p>
      </dgm:t>
    </dgm:pt>
    <dgm:pt modelId="{023A8096-A6D5-4951-8921-287E95CC6B7A}" type="pres">
      <dgm:prSet presAssocID="{3E3AE3B4-C3A4-45EA-9E05-6DB3F759D430}" presName="hierRoot2" presStyleCnt="0">
        <dgm:presLayoutVars>
          <dgm:hierBranch val="init"/>
        </dgm:presLayoutVars>
      </dgm:prSet>
      <dgm:spPr/>
    </dgm:pt>
    <dgm:pt modelId="{9BA52A3A-8482-465D-A04F-84B83AC0368B}" type="pres">
      <dgm:prSet presAssocID="{3E3AE3B4-C3A4-45EA-9E05-6DB3F759D430}" presName="rootComposite" presStyleCnt="0"/>
      <dgm:spPr/>
    </dgm:pt>
    <dgm:pt modelId="{669501C7-7E8D-45FE-94A7-71A415B11B44}" type="pres">
      <dgm:prSet presAssocID="{3E3AE3B4-C3A4-45EA-9E05-6DB3F759D430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F7CAE74-8067-4961-9D76-F32B30968E6B}" type="pres">
      <dgm:prSet presAssocID="{3E3AE3B4-C3A4-45EA-9E05-6DB3F759D430}" presName="rootConnector" presStyleLbl="node2" presStyleIdx="1" presStyleCnt="3"/>
      <dgm:spPr/>
      <dgm:t>
        <a:bodyPr/>
        <a:lstStyle/>
        <a:p>
          <a:endParaRPr lang="en-US"/>
        </a:p>
      </dgm:t>
    </dgm:pt>
    <dgm:pt modelId="{B28D6729-DCCB-4CEA-93AF-CF84475DDD7C}" type="pres">
      <dgm:prSet presAssocID="{3E3AE3B4-C3A4-45EA-9E05-6DB3F759D430}" presName="hierChild4" presStyleCnt="0"/>
      <dgm:spPr/>
    </dgm:pt>
    <dgm:pt modelId="{5BEDE5DB-BBFE-4859-A82F-668D353A1616}" type="pres">
      <dgm:prSet presAssocID="{3E3AE3B4-C3A4-45EA-9E05-6DB3F759D430}" presName="hierChild5" presStyleCnt="0"/>
      <dgm:spPr/>
    </dgm:pt>
    <dgm:pt modelId="{2505C761-B35B-47BF-BA2E-87DCC468BFA3}" type="pres">
      <dgm:prSet presAssocID="{692E6EFE-873F-44F1-B65B-1279D30A20E3}" presName="Name37" presStyleLbl="parChTrans1D2" presStyleIdx="2" presStyleCnt="3"/>
      <dgm:spPr/>
      <dgm:t>
        <a:bodyPr/>
        <a:lstStyle/>
        <a:p>
          <a:endParaRPr lang="en-US"/>
        </a:p>
      </dgm:t>
    </dgm:pt>
    <dgm:pt modelId="{ABCE5400-A5F0-4321-AC65-486062CB5D6A}" type="pres">
      <dgm:prSet presAssocID="{01F6FFE7-F41F-4806-BC9E-92CE687567C9}" presName="hierRoot2" presStyleCnt="0">
        <dgm:presLayoutVars>
          <dgm:hierBranch val="init"/>
        </dgm:presLayoutVars>
      </dgm:prSet>
      <dgm:spPr/>
    </dgm:pt>
    <dgm:pt modelId="{AAC7AFCF-D967-4B03-BFE6-507C05D1DDD0}" type="pres">
      <dgm:prSet presAssocID="{01F6FFE7-F41F-4806-BC9E-92CE687567C9}" presName="rootComposite" presStyleCnt="0"/>
      <dgm:spPr/>
    </dgm:pt>
    <dgm:pt modelId="{35D151C5-924D-4D4C-B142-7CAEA94136AF}" type="pres">
      <dgm:prSet presAssocID="{01F6FFE7-F41F-4806-BC9E-92CE687567C9}" presName="rootText" presStyleLbl="node2" presStyleIdx="2" presStyleCnt="3" custScaleX="11897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E7A94A7-B70F-49B3-95C7-CA5B87E6A8E1}" type="pres">
      <dgm:prSet presAssocID="{01F6FFE7-F41F-4806-BC9E-92CE687567C9}" presName="rootConnector" presStyleLbl="node2" presStyleIdx="2" presStyleCnt="3"/>
      <dgm:spPr/>
      <dgm:t>
        <a:bodyPr/>
        <a:lstStyle/>
        <a:p>
          <a:endParaRPr lang="en-US"/>
        </a:p>
      </dgm:t>
    </dgm:pt>
    <dgm:pt modelId="{98361BF2-98A6-4727-97B5-916ED6177CDA}" type="pres">
      <dgm:prSet presAssocID="{01F6FFE7-F41F-4806-BC9E-92CE687567C9}" presName="hierChild4" presStyleCnt="0"/>
      <dgm:spPr/>
    </dgm:pt>
    <dgm:pt modelId="{06EFF52F-5CC3-4095-B391-04A3E6890F05}" type="pres">
      <dgm:prSet presAssocID="{01F6FFE7-F41F-4806-BC9E-92CE687567C9}" presName="hierChild5" presStyleCnt="0"/>
      <dgm:spPr/>
    </dgm:pt>
    <dgm:pt modelId="{E72DE814-9ED3-4CA6-9B3F-AAD22A075052}" type="pres">
      <dgm:prSet presAssocID="{D116C0D8-5996-4C81-B998-354528811818}" presName="hierChild3" presStyleCnt="0"/>
      <dgm:spPr/>
    </dgm:pt>
  </dgm:ptLst>
  <dgm:cxnLst>
    <dgm:cxn modelId="{B2F4E49F-296A-4E67-AC47-D92F01FAA99A}" srcId="{D116C0D8-5996-4C81-B998-354528811818}" destId="{FF7E2312-F635-48E8-8533-1E2FEC984E45}" srcOrd="0" destOrd="0" parTransId="{955958A2-8411-401F-84C5-18E0419429BB}" sibTransId="{900D589E-72C5-47E4-9CE5-7DADE4179FF8}"/>
    <dgm:cxn modelId="{70AA931C-0CC7-4BDA-9874-7298EAC72371}" type="presOf" srcId="{01F6FFE7-F41F-4806-BC9E-92CE687567C9}" destId="{35D151C5-924D-4D4C-B142-7CAEA94136AF}" srcOrd="0" destOrd="0" presId="urn:microsoft.com/office/officeart/2005/8/layout/orgChart1#1"/>
    <dgm:cxn modelId="{91B6FAB9-8998-4109-8C51-BA89AC8F3FC6}" type="presOf" srcId="{01F6FFE7-F41F-4806-BC9E-92CE687567C9}" destId="{8E7A94A7-B70F-49B3-95C7-CA5B87E6A8E1}" srcOrd="1" destOrd="0" presId="urn:microsoft.com/office/officeart/2005/8/layout/orgChart1#1"/>
    <dgm:cxn modelId="{B895D071-6978-4E85-8B8F-65572026B1C8}" type="presOf" srcId="{3E3AE3B4-C3A4-45EA-9E05-6DB3F759D430}" destId="{669501C7-7E8D-45FE-94A7-71A415B11B44}" srcOrd="0" destOrd="0" presId="urn:microsoft.com/office/officeart/2005/8/layout/orgChart1#1"/>
    <dgm:cxn modelId="{D7BAD83F-DC06-4DEF-B17C-CD139F0ED010}" type="presOf" srcId="{692E6EFE-873F-44F1-B65B-1279D30A20E3}" destId="{2505C761-B35B-47BF-BA2E-87DCC468BFA3}" srcOrd="0" destOrd="0" presId="urn:microsoft.com/office/officeart/2005/8/layout/orgChart1#1"/>
    <dgm:cxn modelId="{2298A7CD-6301-4547-A4B0-09017F1B4157}" type="presOf" srcId="{3E3AE3B4-C3A4-45EA-9E05-6DB3F759D430}" destId="{0F7CAE74-8067-4961-9D76-F32B30968E6B}" srcOrd="1" destOrd="0" presId="urn:microsoft.com/office/officeart/2005/8/layout/orgChart1#1"/>
    <dgm:cxn modelId="{5CAD3532-4019-4402-9E23-53FEF5A5105A}" type="presOf" srcId="{A7A3DBDC-973C-4975-856B-EE7AABA7D862}" destId="{FE0A1200-809D-45FB-A60D-C141941AAE4C}" srcOrd="0" destOrd="0" presId="urn:microsoft.com/office/officeart/2005/8/layout/orgChart1#1"/>
    <dgm:cxn modelId="{7AD9D5BB-D3D1-4EF8-B5A8-78F3DDC35D68}" type="presOf" srcId="{D116C0D8-5996-4C81-B998-354528811818}" destId="{A207745A-B5F7-4DAC-B021-41DD8F572B09}" srcOrd="0" destOrd="0" presId="urn:microsoft.com/office/officeart/2005/8/layout/orgChart1#1"/>
    <dgm:cxn modelId="{14163099-5E5B-497E-80D7-8DF93F58EA80}" type="presOf" srcId="{D116C0D8-5996-4C81-B998-354528811818}" destId="{600F43D0-BB50-452F-B8E3-4071DC9F12DB}" srcOrd="1" destOrd="0" presId="urn:microsoft.com/office/officeart/2005/8/layout/orgChart1#1"/>
    <dgm:cxn modelId="{8D033B68-882D-4325-98A6-C8FE76DF05EB}" type="presOf" srcId="{FF7E2312-F635-48E8-8533-1E2FEC984E45}" destId="{B1D763EA-15AB-49A3-8024-E6613CBBA232}" srcOrd="0" destOrd="0" presId="urn:microsoft.com/office/officeart/2005/8/layout/orgChart1#1"/>
    <dgm:cxn modelId="{F300ADEA-4C95-4D55-8DB5-0A92F11B978E}" type="presOf" srcId="{C69E9FB0-C439-4AF6-8283-A179635BD489}" destId="{C8DE5D7F-160D-4D2F-BB24-DA8A6D65C57C}" srcOrd="0" destOrd="0" presId="urn:microsoft.com/office/officeart/2005/8/layout/orgChart1#1"/>
    <dgm:cxn modelId="{9AFA7947-1B2E-4FF8-B39D-438380B948E1}" srcId="{D116C0D8-5996-4C81-B998-354528811818}" destId="{01F6FFE7-F41F-4806-BC9E-92CE687567C9}" srcOrd="2" destOrd="0" parTransId="{692E6EFE-873F-44F1-B65B-1279D30A20E3}" sibTransId="{DCD42294-2C8A-418E-BFFC-BEAFAE3BAD4D}"/>
    <dgm:cxn modelId="{B1E0FE88-78D8-4139-B9D1-CB01ECE5464D}" type="presOf" srcId="{955958A2-8411-401F-84C5-18E0419429BB}" destId="{7F48793C-C411-4E61-92B5-21C3EB5A4981}" srcOrd="0" destOrd="0" presId="urn:microsoft.com/office/officeart/2005/8/layout/orgChart1#1"/>
    <dgm:cxn modelId="{A71C8F71-25DA-49F8-9822-2F5747B697B9}" srcId="{D116C0D8-5996-4C81-B998-354528811818}" destId="{3E3AE3B4-C3A4-45EA-9E05-6DB3F759D430}" srcOrd="1" destOrd="0" parTransId="{A7A3DBDC-973C-4975-856B-EE7AABA7D862}" sibTransId="{9C9166F5-358F-401C-85AC-8EB9C95C0680}"/>
    <dgm:cxn modelId="{1D14D9D2-DBF1-4988-BA83-B4E453BF927E}" srcId="{C69E9FB0-C439-4AF6-8283-A179635BD489}" destId="{D116C0D8-5996-4C81-B998-354528811818}" srcOrd="0" destOrd="0" parTransId="{2BF7840E-D79F-49F7-A985-4B5FD805DEA7}" sibTransId="{034519E3-A8A6-40FA-8D55-E48D4BC5EEE4}"/>
    <dgm:cxn modelId="{86ABA4CF-D303-464A-B73E-ABA3332A33F8}" type="presOf" srcId="{FF7E2312-F635-48E8-8533-1E2FEC984E45}" destId="{E2995394-2418-4D8A-BEA6-F51E747967F0}" srcOrd="1" destOrd="0" presId="urn:microsoft.com/office/officeart/2005/8/layout/orgChart1#1"/>
    <dgm:cxn modelId="{BF55475D-2478-4375-8120-3B797E9C19F5}" type="presParOf" srcId="{C8DE5D7F-160D-4D2F-BB24-DA8A6D65C57C}" destId="{E0829203-B9FD-4460-B411-2BA1F4435E2E}" srcOrd="0" destOrd="0" presId="urn:microsoft.com/office/officeart/2005/8/layout/orgChart1#1"/>
    <dgm:cxn modelId="{2FFEA885-7468-41F0-9312-573A60238D84}" type="presParOf" srcId="{E0829203-B9FD-4460-B411-2BA1F4435E2E}" destId="{E12ED496-CB11-42C1-89F1-7806FBAC12E5}" srcOrd="0" destOrd="0" presId="urn:microsoft.com/office/officeart/2005/8/layout/orgChart1#1"/>
    <dgm:cxn modelId="{159A5A73-EDB0-450E-BF81-40C99F6691A4}" type="presParOf" srcId="{E12ED496-CB11-42C1-89F1-7806FBAC12E5}" destId="{A207745A-B5F7-4DAC-B021-41DD8F572B09}" srcOrd="0" destOrd="0" presId="urn:microsoft.com/office/officeart/2005/8/layout/orgChart1#1"/>
    <dgm:cxn modelId="{0271C91B-ED14-4C6E-A405-B61F8FB91339}" type="presParOf" srcId="{E12ED496-CB11-42C1-89F1-7806FBAC12E5}" destId="{600F43D0-BB50-452F-B8E3-4071DC9F12DB}" srcOrd="1" destOrd="0" presId="urn:microsoft.com/office/officeart/2005/8/layout/orgChart1#1"/>
    <dgm:cxn modelId="{86D72D8A-71C0-41AB-AB56-A7E74D36580D}" type="presParOf" srcId="{E0829203-B9FD-4460-B411-2BA1F4435E2E}" destId="{2326EDD6-0796-4F97-94D4-2E1B6A781A79}" srcOrd="1" destOrd="0" presId="urn:microsoft.com/office/officeart/2005/8/layout/orgChart1#1"/>
    <dgm:cxn modelId="{DD26FE51-2EBE-46B8-8332-F9DE06A40A16}" type="presParOf" srcId="{2326EDD6-0796-4F97-94D4-2E1B6A781A79}" destId="{7F48793C-C411-4E61-92B5-21C3EB5A4981}" srcOrd="0" destOrd="0" presId="urn:microsoft.com/office/officeart/2005/8/layout/orgChart1#1"/>
    <dgm:cxn modelId="{4C5CB1E0-66D0-451C-ADAB-2986C8F8C79E}" type="presParOf" srcId="{2326EDD6-0796-4F97-94D4-2E1B6A781A79}" destId="{CF62A375-A47D-4B36-AAF4-6ADD33C64C1B}" srcOrd="1" destOrd="0" presId="urn:microsoft.com/office/officeart/2005/8/layout/orgChart1#1"/>
    <dgm:cxn modelId="{46F29382-6D99-42E4-A6B2-E95AEFD38C5B}" type="presParOf" srcId="{CF62A375-A47D-4B36-AAF4-6ADD33C64C1B}" destId="{096B9EC1-8CB8-4758-9E6D-FD7B31A8E303}" srcOrd="0" destOrd="0" presId="urn:microsoft.com/office/officeart/2005/8/layout/orgChart1#1"/>
    <dgm:cxn modelId="{8245C1F5-A18D-4C51-8F7E-CDBA4F016FD7}" type="presParOf" srcId="{096B9EC1-8CB8-4758-9E6D-FD7B31A8E303}" destId="{B1D763EA-15AB-49A3-8024-E6613CBBA232}" srcOrd="0" destOrd="0" presId="urn:microsoft.com/office/officeart/2005/8/layout/orgChart1#1"/>
    <dgm:cxn modelId="{AA421ACB-E85B-4CE6-AF19-A9868AD3812D}" type="presParOf" srcId="{096B9EC1-8CB8-4758-9E6D-FD7B31A8E303}" destId="{E2995394-2418-4D8A-BEA6-F51E747967F0}" srcOrd="1" destOrd="0" presId="urn:microsoft.com/office/officeart/2005/8/layout/orgChart1#1"/>
    <dgm:cxn modelId="{F7F53310-9C05-4AD4-8948-3FF48A58E621}" type="presParOf" srcId="{CF62A375-A47D-4B36-AAF4-6ADD33C64C1B}" destId="{08001573-0E53-420E-BCD7-D35AFE375201}" srcOrd="1" destOrd="0" presId="urn:microsoft.com/office/officeart/2005/8/layout/orgChart1#1"/>
    <dgm:cxn modelId="{76A15D8D-7611-4896-9010-AEE423C0BF28}" type="presParOf" srcId="{CF62A375-A47D-4B36-AAF4-6ADD33C64C1B}" destId="{7DF6C838-4BEF-432B-B984-17BC4B32A274}" srcOrd="2" destOrd="0" presId="urn:microsoft.com/office/officeart/2005/8/layout/orgChart1#1"/>
    <dgm:cxn modelId="{A27C09A1-D09B-452C-AAA1-7A88FDA2E036}" type="presParOf" srcId="{2326EDD6-0796-4F97-94D4-2E1B6A781A79}" destId="{FE0A1200-809D-45FB-A60D-C141941AAE4C}" srcOrd="2" destOrd="0" presId="urn:microsoft.com/office/officeart/2005/8/layout/orgChart1#1"/>
    <dgm:cxn modelId="{DA22BDD3-4141-49D9-9C6A-B6A6103781B6}" type="presParOf" srcId="{2326EDD6-0796-4F97-94D4-2E1B6A781A79}" destId="{023A8096-A6D5-4951-8921-287E95CC6B7A}" srcOrd="3" destOrd="0" presId="urn:microsoft.com/office/officeart/2005/8/layout/orgChart1#1"/>
    <dgm:cxn modelId="{A1237BAF-9662-4FB3-816E-6E39065C7122}" type="presParOf" srcId="{023A8096-A6D5-4951-8921-287E95CC6B7A}" destId="{9BA52A3A-8482-465D-A04F-84B83AC0368B}" srcOrd="0" destOrd="0" presId="urn:microsoft.com/office/officeart/2005/8/layout/orgChart1#1"/>
    <dgm:cxn modelId="{FE569DCE-6A3F-45B5-BB89-59FF3CE3BA88}" type="presParOf" srcId="{9BA52A3A-8482-465D-A04F-84B83AC0368B}" destId="{669501C7-7E8D-45FE-94A7-71A415B11B44}" srcOrd="0" destOrd="0" presId="urn:microsoft.com/office/officeart/2005/8/layout/orgChart1#1"/>
    <dgm:cxn modelId="{7DDD0A23-7624-4764-BA39-CB00D2627945}" type="presParOf" srcId="{9BA52A3A-8482-465D-A04F-84B83AC0368B}" destId="{0F7CAE74-8067-4961-9D76-F32B30968E6B}" srcOrd="1" destOrd="0" presId="urn:microsoft.com/office/officeart/2005/8/layout/orgChart1#1"/>
    <dgm:cxn modelId="{50FA3A9D-9A68-49F2-A132-736B920C58FC}" type="presParOf" srcId="{023A8096-A6D5-4951-8921-287E95CC6B7A}" destId="{B28D6729-DCCB-4CEA-93AF-CF84475DDD7C}" srcOrd="1" destOrd="0" presId="urn:microsoft.com/office/officeart/2005/8/layout/orgChart1#1"/>
    <dgm:cxn modelId="{F48B8CEA-62E4-44AF-9458-CB206CBDAD3C}" type="presParOf" srcId="{023A8096-A6D5-4951-8921-287E95CC6B7A}" destId="{5BEDE5DB-BBFE-4859-A82F-668D353A1616}" srcOrd="2" destOrd="0" presId="urn:microsoft.com/office/officeart/2005/8/layout/orgChart1#1"/>
    <dgm:cxn modelId="{3F1E4FE2-15BB-4C0B-9A70-6DED16DCABC5}" type="presParOf" srcId="{2326EDD6-0796-4F97-94D4-2E1B6A781A79}" destId="{2505C761-B35B-47BF-BA2E-87DCC468BFA3}" srcOrd="4" destOrd="0" presId="urn:microsoft.com/office/officeart/2005/8/layout/orgChart1#1"/>
    <dgm:cxn modelId="{5B114C8B-7221-407E-BB1F-CEE445111998}" type="presParOf" srcId="{2326EDD6-0796-4F97-94D4-2E1B6A781A79}" destId="{ABCE5400-A5F0-4321-AC65-486062CB5D6A}" srcOrd="5" destOrd="0" presId="urn:microsoft.com/office/officeart/2005/8/layout/orgChart1#1"/>
    <dgm:cxn modelId="{F3F92E07-C0F9-494E-B0B1-0C3D97098F61}" type="presParOf" srcId="{ABCE5400-A5F0-4321-AC65-486062CB5D6A}" destId="{AAC7AFCF-D967-4B03-BFE6-507C05D1DDD0}" srcOrd="0" destOrd="0" presId="urn:microsoft.com/office/officeart/2005/8/layout/orgChart1#1"/>
    <dgm:cxn modelId="{D03C2D04-4160-467A-8365-786ACC12C9B4}" type="presParOf" srcId="{AAC7AFCF-D967-4B03-BFE6-507C05D1DDD0}" destId="{35D151C5-924D-4D4C-B142-7CAEA94136AF}" srcOrd="0" destOrd="0" presId="urn:microsoft.com/office/officeart/2005/8/layout/orgChart1#1"/>
    <dgm:cxn modelId="{D3DD64FA-3F2A-46F8-A6CB-7261FC4F09F9}" type="presParOf" srcId="{AAC7AFCF-D967-4B03-BFE6-507C05D1DDD0}" destId="{8E7A94A7-B70F-49B3-95C7-CA5B87E6A8E1}" srcOrd="1" destOrd="0" presId="urn:microsoft.com/office/officeart/2005/8/layout/orgChart1#1"/>
    <dgm:cxn modelId="{1D0843B0-D71C-4C7E-B954-551BCE9AF6B6}" type="presParOf" srcId="{ABCE5400-A5F0-4321-AC65-486062CB5D6A}" destId="{98361BF2-98A6-4727-97B5-916ED6177CDA}" srcOrd="1" destOrd="0" presId="urn:microsoft.com/office/officeart/2005/8/layout/orgChart1#1"/>
    <dgm:cxn modelId="{DE4138FA-0904-44C8-9196-358A64D409BC}" type="presParOf" srcId="{ABCE5400-A5F0-4321-AC65-486062CB5D6A}" destId="{06EFF52F-5CC3-4095-B391-04A3E6890F05}" srcOrd="2" destOrd="0" presId="urn:microsoft.com/office/officeart/2005/8/layout/orgChart1#1"/>
    <dgm:cxn modelId="{1D7E2EC9-468C-4DED-8969-F2220C2FDD7F}" type="presParOf" srcId="{E0829203-B9FD-4460-B411-2BA1F4435E2E}" destId="{E72DE814-9ED3-4CA6-9B3F-AAD22A075052}" srcOrd="2" destOrd="0" presId="urn:microsoft.com/office/officeart/2005/8/layout/orgChart1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BF479A0-43E0-4664-8E27-4725136607A8}" type="doc">
      <dgm:prSet loTypeId="urn:microsoft.com/office/officeart/2005/8/layout/radial2#1" loCatId="relationship" qsTypeId="urn:microsoft.com/office/officeart/2005/8/quickstyle/simple1#3" qsCatId="simple" csTypeId="urn:microsoft.com/office/officeart/2005/8/colors/accent1_2#4" csCatId="accent1" phldr="1"/>
      <dgm:spPr/>
      <dgm:t>
        <a:bodyPr/>
        <a:lstStyle/>
        <a:p>
          <a:endParaRPr lang="en-US"/>
        </a:p>
      </dgm:t>
    </dgm:pt>
    <dgm:pt modelId="{968F8876-AA7A-461B-A122-87BD47B24A85}">
      <dgm:prSet phldrT="[Text]" custT="1"/>
      <dgm:spPr>
        <a:solidFill>
          <a:schemeClr val="tx2">
            <a:lumMod val="20000"/>
            <a:lumOff val="80000"/>
          </a:schemeClr>
        </a:solidFill>
        <a:ln w="19050"/>
      </dgm:spPr>
      <dgm:t>
        <a:bodyPr/>
        <a:lstStyle/>
        <a:p>
          <a:r>
            <a:rPr lang="en-IN" sz="13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Website</a:t>
          </a:r>
          <a:endParaRPr lang="en-US" sz="1300" b="1" dirty="0"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FDCEE91C-BF5F-4F63-B0FC-F605D59C2FF1}" type="parTrans" cxnId="{6798DC56-9865-49CE-9894-1DE8ED0012DF}">
      <dgm:prSet/>
      <dgm:spPr/>
      <dgm:t>
        <a:bodyPr/>
        <a:lstStyle/>
        <a:p>
          <a:endParaRPr lang="en-US"/>
        </a:p>
      </dgm:t>
    </dgm:pt>
    <dgm:pt modelId="{0BA46C4C-1270-4CB8-A879-C83FF0C7939C}" type="sibTrans" cxnId="{6798DC56-9865-49CE-9894-1DE8ED0012DF}">
      <dgm:prSet/>
      <dgm:spPr/>
      <dgm:t>
        <a:bodyPr/>
        <a:lstStyle/>
        <a:p>
          <a:endParaRPr lang="en-US"/>
        </a:p>
      </dgm:t>
    </dgm:pt>
    <dgm:pt modelId="{7B3E6C12-4146-4F8C-B98D-B45A78F2DC68}">
      <dgm:prSet phldrT="[Text]" phldr="0" custT="1"/>
      <dgm:spPr>
        <a:solidFill>
          <a:schemeClr val="tx2">
            <a:lumMod val="20000"/>
            <a:lumOff val="80000"/>
          </a:schemeClr>
        </a:solidFill>
        <a:ln w="12700"/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IN" sz="13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whats app</a:t>
          </a:r>
          <a:endParaRPr lang="en-US" sz="1300" b="1" dirty="0"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132C32DE-CEBE-452F-9353-F344DF33AF8D}" type="parTrans" cxnId="{48EE81EA-79DD-421D-A216-B165A396233D}">
      <dgm:prSet/>
      <dgm:spPr/>
      <dgm:t>
        <a:bodyPr/>
        <a:lstStyle/>
        <a:p>
          <a:endParaRPr lang="en-US"/>
        </a:p>
      </dgm:t>
    </dgm:pt>
    <dgm:pt modelId="{CF48456F-7D33-4C42-8679-A74113DDA3B7}" type="sibTrans" cxnId="{48EE81EA-79DD-421D-A216-B165A396233D}">
      <dgm:prSet/>
      <dgm:spPr/>
      <dgm:t>
        <a:bodyPr/>
        <a:lstStyle/>
        <a:p>
          <a:endParaRPr lang="en-US"/>
        </a:p>
      </dgm:t>
    </dgm:pt>
    <dgm:pt modelId="{3FDB8C2B-0E37-47F5-BE01-A0AD2B40ABF0}">
      <dgm:prSet custT="1"/>
      <dgm:spPr>
        <a:solidFill>
          <a:schemeClr val="tx2">
            <a:lumMod val="20000"/>
            <a:lumOff val="80000"/>
          </a:schemeClr>
        </a:solidFill>
        <a:ln w="19050"/>
      </dgm:spPr>
      <dgm:t>
        <a:bodyPr/>
        <a:lstStyle/>
        <a:p>
          <a:r>
            <a:rPr lang="en-US" sz="1200" b="1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Zee High </a:t>
          </a:r>
          <a:r>
            <a:rPr lang="en-US" sz="1200" b="1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School Parent App</a:t>
          </a:r>
          <a:endParaRPr lang="en-US" sz="1200" b="1" dirty="0"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650D686E-C500-4308-9BF0-E9E01BC04610}" type="parTrans" cxnId="{D5C76FA7-D35A-40FF-AA89-BD1F6DAFE7F9}">
      <dgm:prSet/>
      <dgm:spPr/>
      <dgm:t>
        <a:bodyPr/>
        <a:lstStyle/>
        <a:p>
          <a:endParaRPr lang="en-US"/>
        </a:p>
      </dgm:t>
    </dgm:pt>
    <dgm:pt modelId="{67B7C4EA-AA24-406B-9F95-3C0713A95B13}" type="sibTrans" cxnId="{D5C76FA7-D35A-40FF-AA89-BD1F6DAFE7F9}">
      <dgm:prSet/>
      <dgm:spPr/>
      <dgm:t>
        <a:bodyPr/>
        <a:lstStyle/>
        <a:p>
          <a:endParaRPr lang="en-US"/>
        </a:p>
      </dgm:t>
    </dgm:pt>
    <dgm:pt modelId="{ADF0FEE1-3134-450D-BE85-98BCF1E226F2}" type="pres">
      <dgm:prSet presAssocID="{DBF479A0-43E0-4664-8E27-4725136607A8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A069EAE-7593-43A2-893B-8EB9B4D1348B}" type="pres">
      <dgm:prSet presAssocID="{DBF479A0-43E0-4664-8E27-4725136607A8}" presName="cycle" presStyleCnt="0"/>
      <dgm:spPr/>
    </dgm:pt>
    <dgm:pt modelId="{BCB9BBF4-3EC8-476E-A1D6-7FEDAA66183D}" type="pres">
      <dgm:prSet presAssocID="{DBF479A0-43E0-4664-8E27-4725136607A8}" presName="centerShape" presStyleCnt="0"/>
      <dgm:spPr/>
      <dgm:t>
        <a:bodyPr/>
        <a:lstStyle/>
        <a:p>
          <a:endParaRPr lang="en-US"/>
        </a:p>
      </dgm:t>
    </dgm:pt>
    <dgm:pt modelId="{F467C370-1A6F-4806-B412-D80A35F78E1A}" type="pres">
      <dgm:prSet presAssocID="{DBF479A0-43E0-4664-8E27-4725136607A8}" presName="connSite" presStyleLbl="node1" presStyleIdx="0" presStyleCnt="4"/>
      <dgm:spPr/>
    </dgm:pt>
    <dgm:pt modelId="{FEE2ED29-1D5E-4E42-BB47-21B110A1D87F}" type="pres">
      <dgm:prSet presAssocID="{DBF479A0-43E0-4664-8E27-4725136607A8}" presName="visible" presStyleLbl="node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BD699FE6-6C86-4CA7-844D-2887BE027ACE}" type="pres">
      <dgm:prSet presAssocID="{FDCEE91C-BF5F-4F63-B0FC-F605D59C2FF1}" presName="Name25" presStyleLbl="parChTrans1D1" presStyleIdx="0" presStyleCnt="3"/>
      <dgm:spPr/>
      <dgm:t>
        <a:bodyPr/>
        <a:lstStyle/>
        <a:p>
          <a:endParaRPr lang="en-US"/>
        </a:p>
      </dgm:t>
    </dgm:pt>
    <dgm:pt modelId="{F4EF1F96-748E-497B-AD5F-0A1395D163F1}" type="pres">
      <dgm:prSet presAssocID="{968F8876-AA7A-461B-A122-87BD47B24A85}" presName="node" presStyleCnt="0"/>
      <dgm:spPr/>
    </dgm:pt>
    <dgm:pt modelId="{4622DC36-5101-400F-BADD-CD7C467C3F09}" type="pres">
      <dgm:prSet presAssocID="{968F8876-AA7A-461B-A122-87BD47B24A85}" presName="parentNode" presStyleLbl="node1" presStyleIdx="1" presStyleCnt="4" custScaleX="102506" custLinFactNeighborX="58581" custLinFactNeighborY="1083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6D9654-1C65-4BBF-BA10-EAECAD95B5B3}" type="pres">
      <dgm:prSet presAssocID="{968F8876-AA7A-461B-A122-87BD47B24A85}" presName="childNode" presStyleLbl="revTx" presStyleIdx="0" presStyleCnt="0">
        <dgm:presLayoutVars>
          <dgm:bulletEnabled val="1"/>
        </dgm:presLayoutVars>
      </dgm:prSet>
      <dgm:spPr/>
    </dgm:pt>
    <dgm:pt modelId="{6346F0FF-8B93-4D61-8F31-6865B54F967B}" type="pres">
      <dgm:prSet presAssocID="{132C32DE-CEBE-452F-9353-F344DF33AF8D}" presName="Name25" presStyleLbl="parChTrans1D1" presStyleIdx="1" presStyleCnt="3"/>
      <dgm:spPr/>
      <dgm:t>
        <a:bodyPr/>
        <a:lstStyle/>
        <a:p>
          <a:endParaRPr lang="en-US"/>
        </a:p>
      </dgm:t>
    </dgm:pt>
    <dgm:pt modelId="{2373A0BB-336C-4669-BABF-2B496E9C35E5}" type="pres">
      <dgm:prSet presAssocID="{7B3E6C12-4146-4F8C-B98D-B45A78F2DC68}" presName="node" presStyleCnt="0"/>
      <dgm:spPr/>
    </dgm:pt>
    <dgm:pt modelId="{A70C1352-17DA-403C-9751-87A1DEE1DA02}" type="pres">
      <dgm:prSet presAssocID="{7B3E6C12-4146-4F8C-B98D-B45A78F2DC68}" presName="parentNode" presStyleLbl="node1" presStyleIdx="2" presStyleCnt="4" custScaleX="129382" custLinFactNeighborX="1611" custLinFactNeighborY="697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40D97A-88C0-4BA8-B9A9-C774F2BDCD72}" type="pres">
      <dgm:prSet presAssocID="{7B3E6C12-4146-4F8C-B98D-B45A78F2DC68}" presName="childNode" presStyleLbl="revTx" presStyleIdx="0" presStyleCnt="0">
        <dgm:presLayoutVars>
          <dgm:bulletEnabled val="1"/>
        </dgm:presLayoutVars>
      </dgm:prSet>
      <dgm:spPr/>
    </dgm:pt>
    <dgm:pt modelId="{3152161C-0DD5-4D11-A4B6-5C910B246FCD}" type="pres">
      <dgm:prSet presAssocID="{650D686E-C500-4308-9BF0-E9E01BC04610}" presName="Name25" presStyleLbl="parChTrans1D1" presStyleIdx="2" presStyleCnt="3"/>
      <dgm:spPr/>
      <dgm:t>
        <a:bodyPr/>
        <a:lstStyle/>
        <a:p>
          <a:endParaRPr lang="en-US"/>
        </a:p>
      </dgm:t>
    </dgm:pt>
    <dgm:pt modelId="{2FE2AA33-2F36-4B15-BDDD-6E1F3C1B6C2F}" type="pres">
      <dgm:prSet presAssocID="{3FDB8C2B-0E37-47F5-BE01-A0AD2B40ABF0}" presName="node" presStyleCnt="0"/>
      <dgm:spPr/>
    </dgm:pt>
    <dgm:pt modelId="{B3C2ACE4-3A37-4FCD-AA55-4ADF3E8696F6}" type="pres">
      <dgm:prSet presAssocID="{3FDB8C2B-0E37-47F5-BE01-A0AD2B40ABF0}" presName="parentNode" presStyleLbl="node1" presStyleIdx="3" presStyleCnt="4" custLinFactNeighborX="6450" custLinFactNeighborY="-593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833B45-8805-4B08-BA49-370FA4F37D04}" type="pres">
      <dgm:prSet presAssocID="{3FDB8C2B-0E37-47F5-BE01-A0AD2B40ABF0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F0F2F9A3-428A-4508-80C8-DD179F6264E1}" type="presOf" srcId="{650D686E-C500-4308-9BF0-E9E01BC04610}" destId="{3152161C-0DD5-4D11-A4B6-5C910B246FCD}" srcOrd="0" destOrd="0" presId="urn:microsoft.com/office/officeart/2005/8/layout/radial2#1"/>
    <dgm:cxn modelId="{6D9D8CBB-F77D-45F8-9070-41C8435EB71C}" type="presOf" srcId="{3FDB8C2B-0E37-47F5-BE01-A0AD2B40ABF0}" destId="{B3C2ACE4-3A37-4FCD-AA55-4ADF3E8696F6}" srcOrd="0" destOrd="0" presId="urn:microsoft.com/office/officeart/2005/8/layout/radial2#1"/>
    <dgm:cxn modelId="{A57555D5-3232-4AF0-AB62-398AF6871CD5}" type="presOf" srcId="{968F8876-AA7A-461B-A122-87BD47B24A85}" destId="{4622DC36-5101-400F-BADD-CD7C467C3F09}" srcOrd="1" destOrd="0" presId="urn:microsoft.com/office/officeart/2005/8/layout/radial2#1"/>
    <dgm:cxn modelId="{48EE81EA-79DD-421D-A216-B165A396233D}" srcId="{DBF479A0-43E0-4664-8E27-4725136607A8}" destId="{7B3E6C12-4146-4F8C-B98D-B45A78F2DC68}" srcOrd="1" destOrd="0" parTransId="{132C32DE-CEBE-452F-9353-F344DF33AF8D}" sibTransId="{CF48456F-7D33-4C42-8679-A74113DDA3B7}"/>
    <dgm:cxn modelId="{8B8BE6D1-241B-49EF-A6A2-3B7861EEB95E}" type="presOf" srcId="{968F8876-AA7A-461B-A122-87BD47B24A85}" destId="{BCB9BBF4-3EC8-476E-A1D6-7FEDAA66183D}" srcOrd="0" destOrd="0" presId="urn:microsoft.com/office/officeart/2005/8/layout/radial2#1"/>
    <dgm:cxn modelId="{2B6B5A1B-841B-4090-8859-BA187C7CCF9C}" type="presOf" srcId="{FDCEE91C-BF5F-4F63-B0FC-F605D59C2FF1}" destId="{BD699FE6-6C86-4CA7-844D-2887BE027ACE}" srcOrd="0" destOrd="0" presId="urn:microsoft.com/office/officeart/2005/8/layout/radial2#1"/>
    <dgm:cxn modelId="{A57F6E40-881E-4722-8431-8ADD9EF4E5F5}" type="presOf" srcId="{DBF479A0-43E0-4664-8E27-4725136607A8}" destId="{ADF0FEE1-3134-450D-BE85-98BCF1E226F2}" srcOrd="0" destOrd="0" presId="urn:microsoft.com/office/officeart/2005/8/layout/radial2#1"/>
    <dgm:cxn modelId="{ECA6B20E-188B-48EE-AD9E-A2E4604DF2E0}" type="presOf" srcId="{132C32DE-CEBE-452F-9353-F344DF33AF8D}" destId="{6346F0FF-8B93-4D61-8F31-6865B54F967B}" srcOrd="0" destOrd="0" presId="urn:microsoft.com/office/officeart/2005/8/layout/radial2#1"/>
    <dgm:cxn modelId="{D5C76FA7-D35A-40FF-AA89-BD1F6DAFE7F9}" srcId="{DBF479A0-43E0-4664-8E27-4725136607A8}" destId="{3FDB8C2B-0E37-47F5-BE01-A0AD2B40ABF0}" srcOrd="2" destOrd="0" parTransId="{650D686E-C500-4308-9BF0-E9E01BC04610}" sibTransId="{67B7C4EA-AA24-406B-9F95-3C0713A95B13}"/>
    <dgm:cxn modelId="{6798DC56-9865-49CE-9894-1DE8ED0012DF}" srcId="{DBF479A0-43E0-4664-8E27-4725136607A8}" destId="{968F8876-AA7A-461B-A122-87BD47B24A85}" srcOrd="0" destOrd="0" parTransId="{FDCEE91C-BF5F-4F63-B0FC-F605D59C2FF1}" sibTransId="{0BA46C4C-1270-4CB8-A879-C83FF0C7939C}"/>
    <dgm:cxn modelId="{33BD210D-4149-4180-A785-F2CCD20E9399}" type="presOf" srcId="{7B3E6C12-4146-4F8C-B98D-B45A78F2DC68}" destId="{A70C1352-17DA-403C-9751-87A1DEE1DA02}" srcOrd="0" destOrd="0" presId="urn:microsoft.com/office/officeart/2005/8/layout/radial2#1"/>
    <dgm:cxn modelId="{A6AF5283-BAC5-4FA3-B057-E63D92EE7058}" type="presParOf" srcId="{ADF0FEE1-3134-450D-BE85-98BCF1E226F2}" destId="{FA069EAE-7593-43A2-893B-8EB9B4D1348B}" srcOrd="0" destOrd="0" presId="urn:microsoft.com/office/officeart/2005/8/layout/radial2#1"/>
    <dgm:cxn modelId="{128748C8-03FD-405D-9570-F42C4FE64496}" type="presParOf" srcId="{FA069EAE-7593-43A2-893B-8EB9B4D1348B}" destId="{BCB9BBF4-3EC8-476E-A1D6-7FEDAA66183D}" srcOrd="0" destOrd="0" presId="urn:microsoft.com/office/officeart/2005/8/layout/radial2#1"/>
    <dgm:cxn modelId="{FAA3EDB6-1B21-47BD-9130-068FFF511A53}" type="presParOf" srcId="{BCB9BBF4-3EC8-476E-A1D6-7FEDAA66183D}" destId="{F467C370-1A6F-4806-B412-D80A35F78E1A}" srcOrd="0" destOrd="0" presId="urn:microsoft.com/office/officeart/2005/8/layout/radial2#1"/>
    <dgm:cxn modelId="{AE5B9A8F-4C50-4114-A36C-B3C6DEAB7BE6}" type="presParOf" srcId="{BCB9BBF4-3EC8-476E-A1D6-7FEDAA66183D}" destId="{FEE2ED29-1D5E-4E42-BB47-21B110A1D87F}" srcOrd="1" destOrd="0" presId="urn:microsoft.com/office/officeart/2005/8/layout/radial2#1"/>
    <dgm:cxn modelId="{DD14C752-B82D-48C0-B2F9-F2313412F18F}" type="presParOf" srcId="{FA069EAE-7593-43A2-893B-8EB9B4D1348B}" destId="{BD699FE6-6C86-4CA7-844D-2887BE027ACE}" srcOrd="1" destOrd="0" presId="urn:microsoft.com/office/officeart/2005/8/layout/radial2#1"/>
    <dgm:cxn modelId="{D31243F3-D1D5-478C-9B73-DF702F5C015F}" type="presParOf" srcId="{FA069EAE-7593-43A2-893B-8EB9B4D1348B}" destId="{F4EF1F96-748E-497B-AD5F-0A1395D163F1}" srcOrd="2" destOrd="0" presId="urn:microsoft.com/office/officeart/2005/8/layout/radial2#1"/>
    <dgm:cxn modelId="{13A41E3E-5733-482C-9453-7A9CA85C96F8}" type="presParOf" srcId="{F4EF1F96-748E-497B-AD5F-0A1395D163F1}" destId="{4622DC36-5101-400F-BADD-CD7C467C3F09}" srcOrd="0" destOrd="0" presId="urn:microsoft.com/office/officeart/2005/8/layout/radial2#1"/>
    <dgm:cxn modelId="{474133A4-F489-4555-8F67-15152BA4C263}" type="presParOf" srcId="{F4EF1F96-748E-497B-AD5F-0A1395D163F1}" destId="{996D9654-1C65-4BBF-BA10-EAECAD95B5B3}" srcOrd="1" destOrd="0" presId="urn:microsoft.com/office/officeart/2005/8/layout/radial2#1"/>
    <dgm:cxn modelId="{35909A17-2B86-4B65-B764-9B00C9679CF6}" type="presParOf" srcId="{FA069EAE-7593-43A2-893B-8EB9B4D1348B}" destId="{6346F0FF-8B93-4D61-8F31-6865B54F967B}" srcOrd="3" destOrd="0" presId="urn:microsoft.com/office/officeart/2005/8/layout/radial2#1"/>
    <dgm:cxn modelId="{C99B9AC9-C3BB-4E3E-9242-5A453B537671}" type="presParOf" srcId="{FA069EAE-7593-43A2-893B-8EB9B4D1348B}" destId="{2373A0BB-336C-4669-BABF-2B496E9C35E5}" srcOrd="4" destOrd="0" presId="urn:microsoft.com/office/officeart/2005/8/layout/radial2#1"/>
    <dgm:cxn modelId="{8647DD86-F031-4366-8CCB-E36DCDC9E57B}" type="presParOf" srcId="{2373A0BB-336C-4669-BABF-2B496E9C35E5}" destId="{A70C1352-17DA-403C-9751-87A1DEE1DA02}" srcOrd="0" destOrd="0" presId="urn:microsoft.com/office/officeart/2005/8/layout/radial2#1"/>
    <dgm:cxn modelId="{6ED03A71-2838-416B-933B-D0CCF948E101}" type="presParOf" srcId="{2373A0BB-336C-4669-BABF-2B496E9C35E5}" destId="{2240D97A-88C0-4BA8-B9A9-C774F2BDCD72}" srcOrd="1" destOrd="0" presId="urn:microsoft.com/office/officeart/2005/8/layout/radial2#1"/>
    <dgm:cxn modelId="{B0925926-0928-4587-A250-16A69A6C0812}" type="presParOf" srcId="{FA069EAE-7593-43A2-893B-8EB9B4D1348B}" destId="{3152161C-0DD5-4D11-A4B6-5C910B246FCD}" srcOrd="5" destOrd="0" presId="urn:microsoft.com/office/officeart/2005/8/layout/radial2#1"/>
    <dgm:cxn modelId="{ABD7649D-1180-43EA-806B-0AD851557310}" type="presParOf" srcId="{FA069EAE-7593-43A2-893B-8EB9B4D1348B}" destId="{2FE2AA33-2F36-4B15-BDDD-6E1F3C1B6C2F}" srcOrd="6" destOrd="0" presId="urn:microsoft.com/office/officeart/2005/8/layout/radial2#1"/>
    <dgm:cxn modelId="{D47B7EE4-3725-447A-9147-5685125565CA}" type="presParOf" srcId="{2FE2AA33-2F36-4B15-BDDD-6E1F3C1B6C2F}" destId="{B3C2ACE4-3A37-4FCD-AA55-4ADF3E8696F6}" srcOrd="0" destOrd="0" presId="urn:microsoft.com/office/officeart/2005/8/layout/radial2#1"/>
    <dgm:cxn modelId="{C8664A33-4E58-494E-BE96-13080E4287EF}" type="presParOf" srcId="{2FE2AA33-2F36-4B15-BDDD-6E1F3C1B6C2F}" destId="{72833B45-8805-4B08-BA49-370FA4F37D04}" srcOrd="1" destOrd="0" presId="urn:microsoft.com/office/officeart/2005/8/layout/radial2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9F2EBB-8F24-4C1D-BD0F-8C7049B17C24}">
      <dsp:nvSpPr>
        <dsp:cNvPr id="0" name=""/>
        <dsp:cNvSpPr/>
      </dsp:nvSpPr>
      <dsp:spPr>
        <a:xfrm>
          <a:off x="1270022" y="0"/>
          <a:ext cx="1365313" cy="615433"/>
        </a:xfrm>
        <a:prstGeom prst="roundRect">
          <a:avLst>
            <a:gd name="adj" fmla="val 10000"/>
          </a:avLst>
        </a:prstGeom>
        <a:solidFill>
          <a:srgbClr val="FFC000"/>
        </a:solidFill>
        <a:ln w="3810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Group B</a:t>
          </a:r>
        </a:p>
      </dsp:txBody>
      <dsp:txXfrm>
        <a:off x="1288047" y="18025"/>
        <a:ext cx="1329263" cy="579383"/>
      </dsp:txXfrm>
    </dsp:sp>
    <dsp:sp modelId="{28723E13-CC48-48B3-A7B9-9A3CF50C52EA}">
      <dsp:nvSpPr>
        <dsp:cNvPr id="0" name=""/>
        <dsp:cNvSpPr/>
      </dsp:nvSpPr>
      <dsp:spPr>
        <a:xfrm>
          <a:off x="1406553" y="615433"/>
          <a:ext cx="419786" cy="4349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34915"/>
              </a:lnTo>
              <a:lnTo>
                <a:pt x="419786" y="43491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63F541-C2FC-41E4-8F92-5A4133AE5747}">
      <dsp:nvSpPr>
        <dsp:cNvPr id="0" name=""/>
        <dsp:cNvSpPr/>
      </dsp:nvSpPr>
      <dsp:spPr>
        <a:xfrm>
          <a:off x="1826340" y="761041"/>
          <a:ext cx="1372856" cy="578615"/>
        </a:xfrm>
        <a:prstGeom prst="roundRect">
          <a:avLst>
            <a:gd name="adj" fmla="val 10000"/>
          </a:avLst>
        </a:prstGeom>
        <a:solidFill>
          <a:srgbClr val="92D050">
            <a:alpha val="90000"/>
          </a:srgbClr>
        </a:solidFill>
        <a:ln w="3810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Football</a:t>
          </a:r>
        </a:p>
      </dsp:txBody>
      <dsp:txXfrm>
        <a:off x="1843287" y="777988"/>
        <a:ext cx="1338962" cy="544721"/>
      </dsp:txXfrm>
    </dsp:sp>
    <dsp:sp modelId="{C6909A26-BD96-4A3E-BFE5-A82773860140}">
      <dsp:nvSpPr>
        <dsp:cNvPr id="0" name=""/>
        <dsp:cNvSpPr/>
      </dsp:nvSpPr>
      <dsp:spPr>
        <a:xfrm>
          <a:off x="1406553" y="615433"/>
          <a:ext cx="374978" cy="11551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55116"/>
              </a:lnTo>
              <a:lnTo>
                <a:pt x="374978" y="115511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A4680C-9D38-4FFF-BA67-B3AE43AE3531}">
      <dsp:nvSpPr>
        <dsp:cNvPr id="0" name=""/>
        <dsp:cNvSpPr/>
      </dsp:nvSpPr>
      <dsp:spPr>
        <a:xfrm>
          <a:off x="1781532" y="1495599"/>
          <a:ext cx="1427662" cy="549899"/>
        </a:xfrm>
        <a:prstGeom prst="roundRect">
          <a:avLst>
            <a:gd name="adj" fmla="val 10000"/>
          </a:avLst>
        </a:prstGeom>
        <a:solidFill>
          <a:srgbClr val="92D050">
            <a:alpha val="90000"/>
          </a:srgbClr>
        </a:solidFill>
        <a:ln w="3810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Volleyball</a:t>
          </a:r>
        </a:p>
      </dsp:txBody>
      <dsp:txXfrm>
        <a:off x="1797638" y="1511705"/>
        <a:ext cx="1395450" cy="517687"/>
      </dsp:txXfrm>
    </dsp:sp>
    <dsp:sp modelId="{EE290DC5-2341-46C1-9DDA-32B0F7DFDC3A}">
      <dsp:nvSpPr>
        <dsp:cNvPr id="0" name=""/>
        <dsp:cNvSpPr/>
      </dsp:nvSpPr>
      <dsp:spPr>
        <a:xfrm>
          <a:off x="1406553" y="615433"/>
          <a:ext cx="499459" cy="18472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47282"/>
              </a:lnTo>
              <a:lnTo>
                <a:pt x="499459" y="184728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B4E6AF-1628-43C0-95AC-D1F09738AA65}">
      <dsp:nvSpPr>
        <dsp:cNvPr id="0" name=""/>
        <dsp:cNvSpPr/>
      </dsp:nvSpPr>
      <dsp:spPr>
        <a:xfrm>
          <a:off x="1906013" y="2200671"/>
          <a:ext cx="1419339" cy="524086"/>
        </a:xfrm>
        <a:prstGeom prst="roundRect">
          <a:avLst>
            <a:gd name="adj" fmla="val 10000"/>
          </a:avLst>
        </a:prstGeom>
        <a:solidFill>
          <a:srgbClr val="92D050">
            <a:alpha val="90000"/>
          </a:srgbClr>
        </a:solidFill>
        <a:ln w="3810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Basketball</a:t>
          </a:r>
        </a:p>
      </dsp:txBody>
      <dsp:txXfrm>
        <a:off x="1921363" y="2216021"/>
        <a:ext cx="1388639" cy="493386"/>
      </dsp:txXfrm>
    </dsp:sp>
    <dsp:sp modelId="{B19BD066-EC43-4112-9F2D-B4CE16D77CD4}">
      <dsp:nvSpPr>
        <dsp:cNvPr id="0" name=""/>
        <dsp:cNvSpPr/>
      </dsp:nvSpPr>
      <dsp:spPr>
        <a:xfrm>
          <a:off x="1406553" y="615433"/>
          <a:ext cx="419786" cy="24849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84922"/>
              </a:lnTo>
              <a:lnTo>
                <a:pt x="419786" y="248492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7A4D80-C6EE-4228-AFC2-58807714CAD8}">
      <dsp:nvSpPr>
        <dsp:cNvPr id="0" name=""/>
        <dsp:cNvSpPr/>
      </dsp:nvSpPr>
      <dsp:spPr>
        <a:xfrm>
          <a:off x="1826340" y="2847604"/>
          <a:ext cx="1402981" cy="505501"/>
        </a:xfrm>
        <a:prstGeom prst="roundRect">
          <a:avLst>
            <a:gd name="adj" fmla="val 10000"/>
          </a:avLst>
        </a:prstGeom>
        <a:solidFill>
          <a:srgbClr val="92D050">
            <a:alpha val="90000"/>
          </a:srgbClr>
        </a:solidFill>
        <a:ln w="3810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Cricket</a:t>
          </a:r>
        </a:p>
      </dsp:txBody>
      <dsp:txXfrm>
        <a:off x="1841146" y="2862410"/>
        <a:ext cx="1373369" cy="475889"/>
      </dsp:txXfrm>
    </dsp:sp>
    <dsp:sp modelId="{A684B6B7-54BA-4D3D-89A6-10288DA63087}">
      <dsp:nvSpPr>
        <dsp:cNvPr id="0" name=""/>
        <dsp:cNvSpPr/>
      </dsp:nvSpPr>
      <dsp:spPr>
        <a:xfrm>
          <a:off x="1406553" y="615433"/>
          <a:ext cx="418851" cy="31936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93640"/>
              </a:lnTo>
              <a:lnTo>
                <a:pt x="418851" y="319364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929BDF-052A-4A16-B4D2-7A0DA60CE203}">
      <dsp:nvSpPr>
        <dsp:cNvPr id="0" name=""/>
        <dsp:cNvSpPr/>
      </dsp:nvSpPr>
      <dsp:spPr>
        <a:xfrm>
          <a:off x="1825405" y="3519765"/>
          <a:ext cx="1442021" cy="578615"/>
        </a:xfrm>
        <a:prstGeom prst="roundRect">
          <a:avLst>
            <a:gd name="adj" fmla="val 10000"/>
          </a:avLst>
        </a:prstGeom>
        <a:solidFill>
          <a:srgbClr val="92D050">
            <a:alpha val="90000"/>
          </a:srgbClr>
        </a:solidFill>
        <a:ln w="381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>
              <a:latin typeface="Verdana" panose="020B0604030504040204" pitchFamily="34" charset="0"/>
              <a:ea typeface="Verdana" panose="020B0604030504040204" pitchFamily="34" charset="0"/>
            </a:rPr>
            <a:t>Badminton</a:t>
          </a:r>
        </a:p>
      </dsp:txBody>
      <dsp:txXfrm>
        <a:off x="1842352" y="3536712"/>
        <a:ext cx="1408127" cy="544721"/>
      </dsp:txXfrm>
    </dsp:sp>
    <dsp:sp modelId="{10CE7A8C-48AD-4BC6-B91D-9507A5863D7E}">
      <dsp:nvSpPr>
        <dsp:cNvPr id="0" name=""/>
        <dsp:cNvSpPr/>
      </dsp:nvSpPr>
      <dsp:spPr>
        <a:xfrm>
          <a:off x="1406553" y="615433"/>
          <a:ext cx="419786" cy="38949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94904"/>
              </a:lnTo>
              <a:lnTo>
                <a:pt x="419786" y="389490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3846E5-F367-467D-84F3-A4BD08EA03AF}">
      <dsp:nvSpPr>
        <dsp:cNvPr id="0" name=""/>
        <dsp:cNvSpPr/>
      </dsp:nvSpPr>
      <dsp:spPr>
        <a:xfrm>
          <a:off x="1826340" y="4221030"/>
          <a:ext cx="1573381" cy="578615"/>
        </a:xfrm>
        <a:prstGeom prst="roundRect">
          <a:avLst>
            <a:gd name="adj" fmla="val 10000"/>
          </a:avLst>
        </a:prstGeom>
        <a:solidFill>
          <a:srgbClr val="92D050">
            <a:alpha val="90000"/>
          </a:srgbClr>
        </a:solidFill>
        <a:ln w="381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latin typeface="Verdana" panose="020B0604030504040204" pitchFamily="34" charset="0"/>
              <a:ea typeface="Verdana" panose="020B0604030504040204" pitchFamily="34" charset="0"/>
            </a:rPr>
            <a:t>Kho </a:t>
          </a:r>
          <a:r>
            <a:rPr lang="en-US" sz="1400" b="1" kern="1200" dirty="0" err="1" smtClean="0">
              <a:latin typeface="Verdana" panose="020B0604030504040204" pitchFamily="34" charset="0"/>
              <a:ea typeface="Verdana" panose="020B0604030504040204" pitchFamily="34" charset="0"/>
            </a:rPr>
            <a:t>Kho</a:t>
          </a:r>
          <a:endParaRPr lang="en-US" sz="1400" b="1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1843287" y="4237977"/>
        <a:ext cx="1539487" cy="54472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E64F8D-DAFC-4CB0-9EDF-D08048CFCBC3}">
      <dsp:nvSpPr>
        <dsp:cNvPr id="0" name=""/>
        <dsp:cNvSpPr/>
      </dsp:nvSpPr>
      <dsp:spPr>
        <a:xfrm>
          <a:off x="1371605" y="304802"/>
          <a:ext cx="3276600" cy="1137920"/>
        </a:xfrm>
        <a:prstGeom prst="ellipse">
          <a:avLst/>
        </a:prstGeom>
        <a:solidFill>
          <a:srgbClr val="00B0F0">
            <a:alpha val="4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EE7870-EC8C-4E31-AB48-7DD441829C15}">
      <dsp:nvSpPr>
        <dsp:cNvPr id="0" name=""/>
        <dsp:cNvSpPr/>
      </dsp:nvSpPr>
      <dsp:spPr>
        <a:xfrm>
          <a:off x="2666999" y="2971800"/>
          <a:ext cx="635000" cy="406400"/>
        </a:xfrm>
        <a:prstGeom prst="downArrow">
          <a:avLst/>
        </a:prstGeom>
        <a:solidFill>
          <a:srgbClr val="00B0F0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7A28FC-59FF-43C8-8154-0E64D64F32E9}">
      <dsp:nvSpPr>
        <dsp:cNvPr id="0" name=""/>
        <dsp:cNvSpPr/>
      </dsp:nvSpPr>
      <dsp:spPr bwMode="white">
        <a:xfrm>
          <a:off x="1447799" y="3276600"/>
          <a:ext cx="3048000" cy="76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700" kern="1200" dirty="0"/>
        </a:p>
      </dsp:txBody>
      <dsp:txXfrm>
        <a:off x="1447799" y="3276600"/>
        <a:ext cx="3048000" cy="762000"/>
      </dsp:txXfrm>
    </dsp:sp>
    <dsp:sp modelId="{C733C38A-16DB-47A6-860D-71249FA446CA}">
      <dsp:nvSpPr>
        <dsp:cNvPr id="0" name=""/>
        <dsp:cNvSpPr/>
      </dsp:nvSpPr>
      <dsp:spPr bwMode="white">
        <a:xfrm>
          <a:off x="3200393" y="533402"/>
          <a:ext cx="1295407" cy="685823"/>
        </a:xfrm>
        <a:prstGeom prst="ellipse">
          <a:avLst/>
        </a:prstGeom>
        <a:solidFill>
          <a:srgbClr val="00B0F0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Dress Code</a:t>
          </a:r>
        </a:p>
      </dsp:txBody>
      <dsp:txXfrm>
        <a:off x="3390101" y="633838"/>
        <a:ext cx="915991" cy="484951"/>
      </dsp:txXfrm>
    </dsp:sp>
    <dsp:sp modelId="{451CC768-D290-407F-9A7B-F7A740E0DD01}">
      <dsp:nvSpPr>
        <dsp:cNvPr id="0" name=""/>
        <dsp:cNvSpPr/>
      </dsp:nvSpPr>
      <dsp:spPr bwMode="white">
        <a:xfrm>
          <a:off x="1778009" y="533400"/>
          <a:ext cx="1346191" cy="685800"/>
        </a:xfrm>
        <a:prstGeom prst="ellipse">
          <a:avLst/>
        </a:prstGeom>
        <a:solidFill>
          <a:srgbClr val="00B0F0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Punctuality</a:t>
          </a:r>
        </a:p>
      </dsp:txBody>
      <dsp:txXfrm>
        <a:off x="1975154" y="633833"/>
        <a:ext cx="951901" cy="484934"/>
      </dsp:txXfrm>
    </dsp:sp>
    <dsp:sp modelId="{34404EDE-E7CE-4753-9E4D-0F1C94778922}">
      <dsp:nvSpPr>
        <dsp:cNvPr id="0" name=""/>
        <dsp:cNvSpPr/>
      </dsp:nvSpPr>
      <dsp:spPr bwMode="white">
        <a:xfrm>
          <a:off x="2438403" y="1600204"/>
          <a:ext cx="1309638" cy="713037"/>
        </a:xfrm>
        <a:prstGeom prst="ellipse">
          <a:avLst/>
        </a:prstGeom>
        <a:solidFill>
          <a:srgbClr val="00B0F0"/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Regularity</a:t>
          </a:r>
        </a:p>
      </dsp:txBody>
      <dsp:txXfrm>
        <a:off x="2630195" y="1704626"/>
        <a:ext cx="926054" cy="504193"/>
      </dsp:txXfrm>
    </dsp:sp>
    <dsp:sp modelId="{E41C1F7C-0374-4A53-8EF5-04688E723409}">
      <dsp:nvSpPr>
        <dsp:cNvPr id="0" name=""/>
        <dsp:cNvSpPr/>
      </dsp:nvSpPr>
      <dsp:spPr>
        <a:xfrm>
          <a:off x="1219189" y="152391"/>
          <a:ext cx="3556000" cy="2844800"/>
        </a:xfrm>
        <a:prstGeom prst="funnel">
          <a:avLst/>
        </a:prstGeom>
        <a:solidFill>
          <a:srgbClr val="00B0F0">
            <a:alpha val="40000"/>
          </a:srgbClr>
        </a:solidFill>
        <a:ln w="38100" cap="flat" cmpd="sng" algn="ctr">
          <a:solidFill>
            <a:schemeClr val="tx1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05C761-B35B-47BF-BA2E-87DCC468BFA3}">
      <dsp:nvSpPr>
        <dsp:cNvPr id="0" name=""/>
        <dsp:cNvSpPr/>
      </dsp:nvSpPr>
      <dsp:spPr>
        <a:xfrm>
          <a:off x="3048000" y="1569091"/>
          <a:ext cx="2041680" cy="3543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7170"/>
              </a:lnTo>
              <a:lnTo>
                <a:pt x="2041680" y="177170"/>
              </a:lnTo>
              <a:lnTo>
                <a:pt x="2041680" y="354341"/>
              </a:lnTo>
            </a:path>
          </a:pathLst>
        </a:custGeom>
        <a:noFill/>
        <a:ln w="25400" cap="flat" cmpd="sng" algn="ctr">
          <a:solidFill>
            <a:srgbClr val="0070C0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0A1200-809D-45FB-A60D-C141941AAE4C}">
      <dsp:nvSpPr>
        <dsp:cNvPr id="0" name=""/>
        <dsp:cNvSpPr/>
      </dsp:nvSpPr>
      <dsp:spPr>
        <a:xfrm>
          <a:off x="2887896" y="1569091"/>
          <a:ext cx="160103" cy="354341"/>
        </a:xfrm>
        <a:custGeom>
          <a:avLst/>
          <a:gdLst/>
          <a:ahLst/>
          <a:cxnLst/>
          <a:rect l="0" t="0" r="0" b="0"/>
          <a:pathLst>
            <a:path>
              <a:moveTo>
                <a:pt x="160103" y="0"/>
              </a:moveTo>
              <a:lnTo>
                <a:pt x="160103" y="177170"/>
              </a:lnTo>
              <a:lnTo>
                <a:pt x="0" y="177170"/>
              </a:lnTo>
              <a:lnTo>
                <a:pt x="0" y="354341"/>
              </a:lnTo>
            </a:path>
          </a:pathLst>
        </a:custGeom>
        <a:noFill/>
        <a:ln w="25400" cap="flat" cmpd="sng" algn="ctr">
          <a:solidFill>
            <a:srgbClr val="0070C0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48793C-C411-4E61-92B5-21C3EB5A4981}">
      <dsp:nvSpPr>
        <dsp:cNvPr id="0" name=""/>
        <dsp:cNvSpPr/>
      </dsp:nvSpPr>
      <dsp:spPr>
        <a:xfrm>
          <a:off x="846216" y="1569091"/>
          <a:ext cx="2201783" cy="354341"/>
        </a:xfrm>
        <a:custGeom>
          <a:avLst/>
          <a:gdLst/>
          <a:ahLst/>
          <a:cxnLst/>
          <a:rect l="0" t="0" r="0" b="0"/>
          <a:pathLst>
            <a:path>
              <a:moveTo>
                <a:pt x="2201783" y="0"/>
              </a:moveTo>
              <a:lnTo>
                <a:pt x="2201783" y="177170"/>
              </a:lnTo>
              <a:lnTo>
                <a:pt x="0" y="177170"/>
              </a:lnTo>
              <a:lnTo>
                <a:pt x="0" y="354341"/>
              </a:lnTo>
            </a:path>
          </a:pathLst>
        </a:custGeom>
        <a:noFill/>
        <a:ln w="25400" cap="flat" cmpd="sng" algn="ctr">
          <a:solidFill>
            <a:srgbClr val="0070C0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07745A-B5F7-4DAC-B021-41DD8F572B09}">
      <dsp:nvSpPr>
        <dsp:cNvPr id="0" name=""/>
        <dsp:cNvSpPr/>
      </dsp:nvSpPr>
      <dsp:spPr>
        <a:xfrm>
          <a:off x="2204330" y="725422"/>
          <a:ext cx="1687338" cy="843669"/>
        </a:xfrm>
        <a:prstGeom prst="rect">
          <a:avLst/>
        </a:prstGeom>
        <a:solidFill>
          <a:srgbClr val="00B0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UNIFORM</a:t>
          </a:r>
          <a:endParaRPr lang="en-US" sz="2400" kern="1200" dirty="0"/>
        </a:p>
      </dsp:txBody>
      <dsp:txXfrm>
        <a:off x="2204330" y="725422"/>
        <a:ext cx="1687338" cy="843669"/>
      </dsp:txXfrm>
    </dsp:sp>
    <dsp:sp modelId="{B1D763EA-15AB-49A3-8024-E6613CBBA232}">
      <dsp:nvSpPr>
        <dsp:cNvPr id="0" name=""/>
        <dsp:cNvSpPr/>
      </dsp:nvSpPr>
      <dsp:spPr>
        <a:xfrm>
          <a:off x="2547" y="1923433"/>
          <a:ext cx="1687338" cy="843669"/>
        </a:xfrm>
        <a:prstGeom prst="rect">
          <a:avLst/>
        </a:prstGeom>
        <a:solidFill>
          <a:srgbClr val="00B0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REGULAR UNIFORM</a:t>
          </a:r>
          <a:endParaRPr lang="en-US" sz="2400" kern="1200" dirty="0"/>
        </a:p>
      </dsp:txBody>
      <dsp:txXfrm>
        <a:off x="2547" y="1923433"/>
        <a:ext cx="1687338" cy="843669"/>
      </dsp:txXfrm>
    </dsp:sp>
    <dsp:sp modelId="{669501C7-7E8D-45FE-94A7-71A415B11B44}">
      <dsp:nvSpPr>
        <dsp:cNvPr id="0" name=""/>
        <dsp:cNvSpPr/>
      </dsp:nvSpPr>
      <dsp:spPr>
        <a:xfrm>
          <a:off x="2044227" y="1923433"/>
          <a:ext cx="1687338" cy="843669"/>
        </a:xfrm>
        <a:prstGeom prst="rect">
          <a:avLst/>
        </a:prstGeom>
        <a:solidFill>
          <a:srgbClr val="00B0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SPORTS UNIFORM</a:t>
          </a:r>
          <a:endParaRPr lang="en-US" sz="2400" kern="1200" dirty="0"/>
        </a:p>
      </dsp:txBody>
      <dsp:txXfrm>
        <a:off x="2044227" y="1923433"/>
        <a:ext cx="1687338" cy="843669"/>
      </dsp:txXfrm>
    </dsp:sp>
    <dsp:sp modelId="{35D151C5-924D-4D4C-B142-7CAEA94136AF}">
      <dsp:nvSpPr>
        <dsp:cNvPr id="0" name=""/>
        <dsp:cNvSpPr/>
      </dsp:nvSpPr>
      <dsp:spPr>
        <a:xfrm>
          <a:off x="4085907" y="1923433"/>
          <a:ext cx="2007545" cy="843669"/>
        </a:xfrm>
        <a:prstGeom prst="rect">
          <a:avLst/>
        </a:prstGeom>
        <a:solidFill>
          <a:srgbClr val="00B0F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CORPORATE T SHIRT</a:t>
          </a:r>
          <a:endParaRPr lang="en-US" sz="2400" kern="1200" dirty="0"/>
        </a:p>
      </dsp:txBody>
      <dsp:txXfrm>
        <a:off x="4085907" y="1923433"/>
        <a:ext cx="2007545" cy="84366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52161C-0DD5-4D11-A4B6-5C910B246FCD}">
      <dsp:nvSpPr>
        <dsp:cNvPr id="0" name=""/>
        <dsp:cNvSpPr/>
      </dsp:nvSpPr>
      <dsp:spPr>
        <a:xfrm rot="1800002">
          <a:off x="1685047" y="2728708"/>
          <a:ext cx="286302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863026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46F0FF-8B93-4D61-8F31-6865B54F967B}">
      <dsp:nvSpPr>
        <dsp:cNvPr id="0" name=""/>
        <dsp:cNvSpPr/>
      </dsp:nvSpPr>
      <dsp:spPr>
        <a:xfrm>
          <a:off x="1876834" y="2012950"/>
          <a:ext cx="286302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863025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699FE6-6C86-4CA7-844D-2887BE027ACE}">
      <dsp:nvSpPr>
        <dsp:cNvPr id="0" name=""/>
        <dsp:cNvSpPr/>
      </dsp:nvSpPr>
      <dsp:spPr>
        <a:xfrm rot="19800000">
          <a:off x="1685047" y="1297191"/>
          <a:ext cx="286302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863027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E2ED29-1D5E-4E42-BB47-21B110A1D87F}">
      <dsp:nvSpPr>
        <dsp:cNvPr id="0" name=""/>
        <dsp:cNvSpPr/>
      </dsp:nvSpPr>
      <dsp:spPr>
        <a:xfrm>
          <a:off x="1876827" y="2012946"/>
          <a:ext cx="7" cy="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22DC36-5101-400F-BADD-CD7C467C3F09}">
      <dsp:nvSpPr>
        <dsp:cNvPr id="0" name=""/>
        <dsp:cNvSpPr/>
      </dsp:nvSpPr>
      <dsp:spPr>
        <a:xfrm>
          <a:off x="4356288" y="581431"/>
          <a:ext cx="4" cy="4"/>
        </a:xfrm>
        <a:prstGeom prst="ellipse">
          <a:avLst/>
        </a:prstGeom>
        <a:solidFill>
          <a:schemeClr val="tx2">
            <a:lumMod val="20000"/>
            <a:lumOff val="80000"/>
          </a:schemeClr>
        </a:solidFill>
        <a:ln w="1905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IN" sz="1300" b="1" kern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Website</a:t>
          </a:r>
          <a:endParaRPr lang="en-US" sz="1300" b="1" kern="1200" dirty="0"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4356289" y="581432"/>
        <a:ext cx="2" cy="2"/>
      </dsp:txXfrm>
    </dsp:sp>
    <dsp:sp modelId="{A70C1352-17DA-403C-9751-87A1DEE1DA02}">
      <dsp:nvSpPr>
        <dsp:cNvPr id="0" name=""/>
        <dsp:cNvSpPr/>
      </dsp:nvSpPr>
      <dsp:spPr>
        <a:xfrm>
          <a:off x="4739859" y="2012948"/>
          <a:ext cx="5" cy="4"/>
        </a:xfrm>
        <a:prstGeom prst="ellipse">
          <a:avLst/>
        </a:prstGeom>
        <a:solidFill>
          <a:schemeClr val="tx2">
            <a:lumMod val="20000"/>
            <a:lumOff val="80000"/>
          </a:schemeClr>
        </a:solidFill>
        <a:ln w="1270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IN" sz="1300" b="1" kern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whats app</a:t>
          </a:r>
          <a:endParaRPr lang="en-US" sz="1300" b="1" kern="1200" dirty="0"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4739860" y="2012949"/>
        <a:ext cx="3" cy="2"/>
      </dsp:txXfrm>
    </dsp:sp>
    <dsp:sp modelId="{B3C2ACE4-3A37-4FCD-AA55-4ADF3E8696F6}">
      <dsp:nvSpPr>
        <dsp:cNvPr id="0" name=""/>
        <dsp:cNvSpPr/>
      </dsp:nvSpPr>
      <dsp:spPr>
        <a:xfrm>
          <a:off x="4356286" y="3444464"/>
          <a:ext cx="4" cy="4"/>
        </a:xfrm>
        <a:prstGeom prst="ellipse">
          <a:avLst/>
        </a:prstGeom>
        <a:solidFill>
          <a:schemeClr val="tx2">
            <a:lumMod val="20000"/>
            <a:lumOff val="80000"/>
          </a:schemeClr>
        </a:solidFill>
        <a:ln w="1905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Zee High </a:t>
          </a:r>
          <a:r>
            <a:rPr lang="en-US" sz="1200" b="1" kern="120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School Parent App</a:t>
          </a:r>
          <a:endParaRPr lang="en-US" sz="1200" b="1" kern="1200" dirty="0"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4356287" y="3444465"/>
        <a:ext cx="2" cy="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#1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linDir" val="fromT"/>
              <dgm:param type="chAlign" val="l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srcNode" val="rootConnector"/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srcNode" val="rootConnector"/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#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linDir" val="fromT"/>
                  <dgm:param type="chAlign" val="r"/>
                </dgm:alg>
              </dgm:if>
              <dgm:if name="Name23" func="var" arg="hierBranch" op="equ" val="r">
                <dgm:alg type="hierChild">
                  <dgm:param type="linDir" val="fromT"/>
                  <dgm:param type="chAlign" val="l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linDir" val="fromL"/>
                      <dgm:param type="chAlign" val="l"/>
                      <dgm:param type="secLinDir" val="fromT"/>
                      <dgm:param type="secChAlign" val="t"/>
                    </dgm:alg>
                  </dgm:if>
                  <dgm:else name="Name27">
                    <dgm:alg type="hierChild">
                      <dgm:param type="linDir" val="fromR"/>
                      <dgm:param type="chAlign" val="l"/>
                      <dgm:param type="secLinDir" val="fromT"/>
                      <dgm:param type="secChAlign" val="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dim" val="1D"/>
                                    <dgm:param type="endSty" val="noArr"/>
                                    <dgm:param type="connRout" val="bend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srcNode" val="rootConnector"/>
                                    <dgm:param type="dim" val="1D"/>
                                    <dgm:param type="endSty" val="noArr"/>
                                    <dgm:param type="connRout" val="bend"/>
                                    <dgm:param type="begPts" val="bCtr"/>
                                    <dgm:param type="endPts" val="midL mid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srcNode" val="rootConnector1"/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srcNode" val="rootConnector"/>
                                <dgm:param type="dim" val="1D"/>
                                <dgm:param type="endSty" val="noArr"/>
                                <dgm:param type="connRout" val="bend"/>
                                <dgm:param type="begPts" val="bCtr"/>
                                <dgm:param type="endPts" val="midL mid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linDir" val="fromT"/>
                        <dgm:param type="chAlign" val="r"/>
                      </dgm:alg>
                    </dgm:if>
                    <dgm:if name="Name85" func="var" arg="hierBranch" op="equ" val="r">
                      <dgm:alg type="hierChild">
                        <dgm:param type="linDir" val="fromT"/>
                        <dgm:param type="chAlign" val="l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linDir" val="fromL"/>
                            <dgm:param type="chAlign" val="l"/>
                            <dgm:param type="secLinDir" val="fromT"/>
                            <dgm:param type="secChAlign" val="t"/>
                          </dgm:alg>
                        </dgm:if>
                        <dgm:else name="Name89">
                          <dgm:alg type="hierChild">
                            <dgm:param type="linDir" val="fromR"/>
                            <dgm:param type="chAlign" val="l"/>
                            <dgm:param type="secLinDir" val="fromT"/>
                            <dgm:param type="secChAlign" val="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linDir" val="fromL"/>
                        <dgm:param type="chAlign" val="l"/>
                        <dgm:param type="secLinDir" val="fromT"/>
                        <dgm:param type="secChAlign" val="t"/>
                      </dgm:alg>
                    </dgm:if>
                    <dgm:else name="Name105">
                      <dgm:alg type="hierChild">
                        <dgm:param type="linDir" val="fromR"/>
                        <dgm:param type="chAlign" val="l"/>
                        <dgm:param type="secLinDir" val="fromT"/>
                        <dgm:param type="secChAlign" val="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linDir" val="fromL"/>
                  <dgm:param type="chAlign" val="l"/>
                  <dgm:param type="secLinDir" val="fromT"/>
                  <dgm:param type="secChAlign" val="t"/>
                </dgm:alg>
              </dgm:if>
              <dgm:else name="Name109">
                <dgm:alg type="hierChild">
                  <dgm:param type="linDir" val="fromR"/>
                  <dgm:param type="chAlign" val="l"/>
                  <dgm:param type="secLinDir" val="fromT"/>
                  <dgm:param type="secChAlign" val="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dim" val="1D"/>
                    <dgm:param type="endSty" val="noArr"/>
                    <dgm:param type="connRout" val="bend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linDir" val="fromT"/>
                        <dgm:param type="chAlign" val="r"/>
                      </dgm:alg>
                    </dgm:if>
                    <dgm:if name="Name129" func="var" arg="hierBranch" op="equ" val="r">
                      <dgm:alg type="hierChild">
                        <dgm:param type="linDir" val="fromT"/>
                        <dgm:param type="chAlign" val="l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linDir" val="fromL"/>
                            <dgm:param type="chAlign" val="l"/>
                            <dgm:param type="secLinDir" val="fromT"/>
                            <dgm:param type="secChAlign" val="t"/>
                          </dgm:alg>
                        </dgm:if>
                        <dgm:else name="Name133">
                          <dgm:alg type="hierChild">
                            <dgm:param type="linDir" val="fromR"/>
                            <dgm:param type="chAlign" val="l"/>
                            <dgm:param type="secLinDir" val="fromT"/>
                            <dgm:param type="secChAlign" val="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linDir" val="fromL"/>
                        <dgm:param type="chAlign" val="l"/>
                        <dgm:param type="secLinDir" val="fromT"/>
                        <dgm:param type="secChAlign" val="t"/>
                      </dgm:alg>
                    </dgm:if>
                    <dgm:else name="Name146">
                      <dgm:alg type="hierChild">
                        <dgm:param type="linDir" val="fromR"/>
                        <dgm:param type="chAlign" val="l"/>
                        <dgm:param type="secLinDir" val="fromT"/>
                        <dgm:param type="secChAlign" val="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2#1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srcNode" val="connSite"/>
              <dgm:param type="dstNode" val="parentNode"/>
              <dgm:param type="dim" val="1D"/>
              <dgm:param type="endSty" val="noArr"/>
              <dgm:param type="begPts" val="auto"/>
              <dgm:param type="endPts" val="auto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#1">
  <dgm:title val=""/>
  <dgm:desc val=""/>
  <dgm:catLst>
    <dgm:cat type="3D" pri="11200"/>
  </dgm:catLst>
  <dgm:scene3d>
    <a:camera prst="orthographicFront"/>
    <a:lightRig rig="threePt" dir="t"/>
  </dgm:scene3d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DF7EC0F-275C-4ECB-882F-73633389BA5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6/22/2026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9CA8C5C-D088-41BC-A1B1-8123BB095F5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8101240-E3C2-425D-ACC2-1F0B3565F8A3}" type="slidenum">
              <a:rPr kumimoji="0" lang="es-E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kumimoji="0" lang="es-E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8101240-E3C2-425D-ACC2-1F0B3565F8A3}" type="slidenum">
              <a:rPr kumimoji="0" lang="es-E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kumimoji="0" lang="es-E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8101240-E3C2-425D-ACC2-1F0B3565F8A3}" type="slidenum">
              <a:rPr kumimoji="0" lang="es-E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kumimoji="0" lang="es-E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8101240-E3C2-425D-ACC2-1F0B3565F8A3}" type="slidenum">
              <a:rPr kumimoji="0" lang="es-E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kumimoji="0" lang="es-E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8101240-E3C2-425D-ACC2-1F0B3565F8A3}" type="slidenum">
              <a:rPr kumimoji="0" lang="es-E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kumimoji="0" lang="es-E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8101240-E3C2-425D-ACC2-1F0B3565F8A3}" type="slidenum">
              <a:rPr kumimoji="0" lang="es-E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kumimoji="0" lang="es-E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8101240-E3C2-425D-ACC2-1F0B3565F8A3}" type="slidenum">
              <a:rPr kumimoji="0" lang="es-E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kumimoji="0" lang="es-E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8101240-E3C2-425D-ACC2-1F0B3565F8A3}" type="slidenum">
              <a:rPr kumimoji="0" lang="es-E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kumimoji="0" lang="es-E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8101240-E3C2-425D-ACC2-1F0B3565F8A3}" type="slidenum">
              <a:rPr kumimoji="0" lang="es-E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kumimoji="0" lang="es-E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8101240-E3C2-425D-ACC2-1F0B3565F8A3}" type="slidenum">
              <a:rPr kumimoji="0" lang="es-E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kumimoji="0" lang="es-E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8101240-E3C2-425D-ACC2-1F0B3565F8A3}" type="slidenum">
              <a:rPr kumimoji="0" lang="es-E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kumimoji="0" lang="es-E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s-ES" altLang="en-US" dirty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s-ES" altLang="en-US" dirty="0"/>
              <a:t>Haga clic para modificar el estilo de texto del patrón</a:t>
            </a:r>
          </a:p>
          <a:p>
            <a:pPr lvl="1"/>
            <a:r>
              <a:rPr lang="es-ES" altLang="en-US" dirty="0"/>
              <a:t>Segundo nivel</a:t>
            </a:r>
          </a:p>
          <a:p>
            <a:pPr lvl="2"/>
            <a:r>
              <a:rPr lang="es-ES" altLang="en-US" dirty="0"/>
              <a:t>Tercer nivel</a:t>
            </a:r>
          </a:p>
          <a:p>
            <a:pPr lvl="3"/>
            <a:r>
              <a:rPr lang="es-ES" altLang="en-US" dirty="0"/>
              <a:t>Cuarto nivel</a:t>
            </a:r>
          </a:p>
          <a:p>
            <a:pPr lvl="4"/>
            <a:r>
              <a:rPr lang="es-ES" altLang="en-US" dirty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8101240-E3C2-425D-ACC2-1F0B3565F8A3}" type="slidenum">
              <a:rPr kumimoji="0" lang="es-E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kumimoji="0" lang="es-E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bse.gov.in/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s://cbseacademic.nic.in/web_material/CurriculumMain27/SecPart1/SocialScience_SecP1IX_2026-27.pdf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cbseacademic.nic.in/web_material/Curriculum27/publication/secondary/Vocational_Education_(Kaushal_Vikas)_book.pdf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itunes.apple.com/in/app/edmatix-parents-app/id1460578434?mt=8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31913" y="1154113"/>
            <a:ext cx="6477000" cy="4586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algn="ctr" defTabSz="914400" eaLnBrk="1" hangingPunct="1">
              <a:buClrTx/>
              <a:buSzTx/>
              <a:buFontTx/>
              <a:buNone/>
              <a:defRPr/>
            </a:pPr>
            <a:r>
              <a:rPr kumimoji="0" lang="en-US" sz="5400" b="1" kern="1200" cap="none" spc="0" normalizeH="0" baseline="0" noProof="0" dirty="0" smtClean="0">
                <a:solidFill>
                  <a:srgbClr val="00206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lgerian" panose="04020705040A02060702" pitchFamily="82" charset="0"/>
                <a:ea typeface="+mn-ea"/>
                <a:cs typeface="Arial" panose="020B0604020202020204" pitchFamily="34" charset="0"/>
              </a:rPr>
              <a:t>Parents’ </a:t>
            </a:r>
            <a:endParaRPr kumimoji="0" lang="en-US" sz="5400" b="1" kern="1200" cap="none" spc="0" normalizeH="0" baseline="0" noProof="0" dirty="0">
              <a:solidFill>
                <a:srgbClr val="00206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Algerian" panose="04020705040A02060702" pitchFamily="82" charset="0"/>
              <a:ea typeface="+mn-ea"/>
              <a:cs typeface="Arial" panose="020B0604020202020204" pitchFamily="34" charset="0"/>
            </a:endParaRPr>
          </a:p>
          <a:p>
            <a:pPr marR="0" algn="ctr" defTabSz="914400" eaLnBrk="1" hangingPunct="1">
              <a:buClrTx/>
              <a:buSzTx/>
              <a:buFontTx/>
              <a:buNone/>
              <a:defRPr/>
            </a:pPr>
            <a:r>
              <a:rPr kumimoji="0" lang="en-US" sz="5400" b="1" kern="1200" cap="none" spc="0" normalizeH="0" baseline="0" noProof="0" dirty="0">
                <a:solidFill>
                  <a:srgbClr val="00206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lgerian" panose="04020705040A02060702" pitchFamily="82" charset="0"/>
                <a:ea typeface="+mn-ea"/>
                <a:cs typeface="Arial" panose="020B0604020202020204" pitchFamily="34" charset="0"/>
              </a:rPr>
              <a:t>Orientation Program</a:t>
            </a:r>
          </a:p>
          <a:p>
            <a:pPr marR="0" algn="ctr" defTabSz="914400" eaLnBrk="1" hangingPunct="1">
              <a:buClrTx/>
              <a:buSzTx/>
              <a:buFontTx/>
              <a:buNone/>
              <a:defRPr/>
            </a:pPr>
            <a:r>
              <a:rPr kumimoji="0" lang="en-US" sz="4400" b="1" kern="1200" cap="none" spc="0" normalizeH="0" baseline="0" noProof="0" dirty="0">
                <a:solidFill>
                  <a:srgbClr val="80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lgerian" panose="04020705040A02060702" pitchFamily="82" charset="0"/>
                <a:ea typeface="+mn-ea"/>
                <a:cs typeface="Arial" panose="020B0604020202020204" pitchFamily="34" charset="0"/>
              </a:rPr>
              <a:t>2026 -27</a:t>
            </a:r>
          </a:p>
          <a:p>
            <a:pPr marR="0" algn="ctr" defTabSz="914400" eaLnBrk="1" hangingPunct="1">
              <a:buClrTx/>
              <a:buSzTx/>
              <a:buFontTx/>
              <a:buNone/>
              <a:defRPr/>
            </a:pPr>
            <a:r>
              <a:rPr kumimoji="0" lang="en-US" sz="4400" b="1" kern="1200" cap="none" spc="0" normalizeH="0" baseline="0" noProof="0" dirty="0">
                <a:solidFill>
                  <a:schemeClr val="accent6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lgerian" panose="04020705040A02060702" pitchFamily="82" charset="0"/>
                <a:ea typeface="+mn-ea"/>
                <a:cs typeface="Arial" panose="020B0604020202020204" pitchFamily="34" charset="0"/>
              </a:rPr>
              <a:t>classes 9 &amp;10</a:t>
            </a:r>
          </a:p>
          <a:p>
            <a:pPr marR="0" algn="ctr" defTabSz="914400" eaLnBrk="1" hangingPunct="1">
              <a:buClrTx/>
              <a:buSzTx/>
              <a:buFontTx/>
              <a:buNone/>
              <a:defRPr/>
            </a:pPr>
            <a:r>
              <a:rPr kumimoji="0" lang="en-US" sz="2400" b="1" kern="1200" cap="none" spc="0" normalizeH="0" baseline="0" noProof="0" dirty="0">
                <a:solidFill>
                  <a:schemeClr val="accent6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lgerian" panose="04020705040A02060702" pitchFamily="82" charset="0"/>
                <a:ea typeface="+mn-ea"/>
                <a:cs typeface="Arial" panose="020B0604020202020204" pitchFamily="34" charset="0"/>
              </a:rPr>
              <a:t>Zee HIGH </a:t>
            </a:r>
            <a:r>
              <a:rPr kumimoji="0" lang="en-US" sz="2400" b="1" kern="1200" cap="none" spc="0" normalizeH="0" baseline="0" noProof="0" dirty="0" err="1">
                <a:solidFill>
                  <a:schemeClr val="accent6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lgerian" panose="04020705040A02060702" pitchFamily="82" charset="0"/>
                <a:ea typeface="+mn-ea"/>
                <a:cs typeface="Arial" panose="020B0604020202020204" pitchFamily="34" charset="0"/>
              </a:rPr>
              <a:t>SCHOOL</a:t>
            </a:r>
            <a:r>
              <a:rPr kumimoji="0" lang="en-US" b="1" kern="1200" cap="none" spc="0" normalizeH="0" baseline="0" noProof="0" dirty="0" err="1">
                <a:solidFill>
                  <a:schemeClr val="accent6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lgerian" panose="04020705040A02060702" pitchFamily="82" charset="0"/>
                <a:ea typeface="+mn-ea"/>
                <a:cs typeface="Arial" panose="020B0604020202020204" pitchFamily="34" charset="0"/>
              </a:rPr>
              <a:t>,Hayathnagar</a:t>
            </a:r>
            <a:r>
              <a:rPr kumimoji="0" lang="en-US" b="1" kern="1200" cap="none" spc="0" normalizeH="0" baseline="0" noProof="0" dirty="0">
                <a:solidFill>
                  <a:schemeClr val="accent6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lgerian" panose="04020705040A02060702" pitchFamily="82" charset="0"/>
                <a:ea typeface="+mn-ea"/>
                <a:cs typeface="Arial" panose="020B0604020202020204" pitchFamily="34" charset="0"/>
              </a:rPr>
              <a:t> CAMPUS</a:t>
            </a:r>
          </a:p>
          <a:p>
            <a:pPr marR="0" defTabSz="914400" eaLnBrk="1" hangingPunct="1">
              <a:buClrTx/>
              <a:buSzTx/>
              <a:buFontTx/>
              <a:buNone/>
              <a:defRPr/>
            </a:pPr>
            <a:endParaRPr kumimoji="0" lang="en-US" kern="1200" cap="none" spc="0" normalizeH="0" baseline="0" noProof="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75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713" y="42863"/>
            <a:ext cx="1092200" cy="1196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6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8850" y="106363"/>
            <a:ext cx="1223963" cy="12287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11413" y="908050"/>
            <a:ext cx="4392613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endParaRPr kumimoji="0" lang="en-US" kern="1200" cap="none" spc="0" normalizeH="0" baseline="0" noProof="0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267" name="TextBox 6"/>
          <p:cNvSpPr txBox="1"/>
          <p:nvPr/>
        </p:nvSpPr>
        <p:spPr>
          <a:xfrm>
            <a:off x="971550" y="765175"/>
            <a:ext cx="6696075" cy="9223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en-US" altLang="en-US" sz="1800" b="1" dirty="0">
                <a:latin typeface="Algerian" panose="04020705040A02060702" pitchFamily="82" charset="0"/>
              </a:rPr>
              <a:t>SUBJECT WISE MAINTAINANCE OF NOTE BOOKS BY THE STUDENTS FOR THE ACADEMIC YEAR 2026-27</a:t>
            </a:r>
          </a:p>
          <a:p>
            <a:pPr marL="0" lvl="0" indent="0" algn="ctr">
              <a:spcBef>
                <a:spcPct val="0"/>
              </a:spcBef>
              <a:buNone/>
            </a:pPr>
            <a:r>
              <a:rPr lang="en-US" altLang="en-US" sz="1800" b="1" dirty="0">
                <a:latin typeface="Algerian" panose="04020705040A02060702" pitchFamily="82" charset="0"/>
              </a:rPr>
              <a:t>CLASSES:9,10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971550" y="1989138"/>
          <a:ext cx="7416800" cy="36718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1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364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21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651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lgerian" panose="04020705040A02060702" pitchFamily="82" charset="0"/>
                        </a:rPr>
                        <a:t>SUBJECT</a:t>
                      </a:r>
                      <a:endParaRPr lang="en-US" sz="1800" dirty="0">
                        <a:solidFill>
                          <a:schemeClr val="tx1"/>
                        </a:solidFill>
                        <a:latin typeface="Algerian" panose="04020705040A02060702" pitchFamily="82" charset="0"/>
                      </a:endParaRPr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lgerian" panose="04020705040A02060702" pitchFamily="82" charset="0"/>
                        </a:rPr>
                        <a:t>TYPE OF NOTE BOOK</a:t>
                      </a:r>
                      <a:endParaRPr lang="en-US" sz="1800" dirty="0">
                        <a:solidFill>
                          <a:schemeClr val="tx1"/>
                        </a:solidFill>
                        <a:latin typeface="Algerian" panose="04020705040A02060702" pitchFamily="82" charset="0"/>
                      </a:endParaRPr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lgerian" panose="04020705040A02060702" pitchFamily="82" charset="0"/>
                        </a:rPr>
                        <a:t>QUANTITY</a:t>
                      </a:r>
                      <a:endParaRPr lang="en-US" sz="1800" dirty="0">
                        <a:solidFill>
                          <a:schemeClr val="tx1"/>
                        </a:solidFill>
                        <a:latin typeface="Algerian" panose="04020705040A02060702" pitchFamily="82" charset="0"/>
                      </a:endParaRPr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651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lgerian" panose="04020705040A02060702" pitchFamily="82" charset="0"/>
                          <a:ea typeface="Verdana" panose="020B0604030504040204" pitchFamily="34" charset="0"/>
                        </a:rPr>
                        <a:t>English</a:t>
                      </a:r>
                      <a:endParaRPr lang="en-US" sz="1800" dirty="0">
                        <a:solidFill>
                          <a:schemeClr val="tx1"/>
                        </a:solidFill>
                        <a:latin typeface="Algerian" panose="04020705040A02060702" pitchFamily="82" charset="0"/>
                        <a:ea typeface="Verdana" panose="020B0604030504040204" pitchFamily="34" charset="0"/>
                      </a:endParaRPr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200 Pages Ruled Book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651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lgerian" panose="04020705040A02060702" pitchFamily="82" charset="0"/>
                          <a:ea typeface="Verdana" panose="020B0604030504040204" pitchFamily="34" charset="0"/>
                        </a:rPr>
                        <a:t>Hindi</a:t>
                      </a:r>
                      <a:endParaRPr lang="en-US" sz="1800" dirty="0">
                        <a:solidFill>
                          <a:schemeClr val="tx1"/>
                        </a:solidFill>
                        <a:latin typeface="Algerian" panose="04020705040A02060702" pitchFamily="82" charset="0"/>
                        <a:ea typeface="Verdana" panose="020B0604030504040204" pitchFamily="34" charset="0"/>
                      </a:endParaRPr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100 Pages Double Ruled Book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640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lgerian" panose="04020705040A02060702" pitchFamily="82" charset="0"/>
                          <a:ea typeface="Verdana" panose="020B0604030504040204" pitchFamily="34" charset="0"/>
                        </a:rPr>
                        <a:t>Telugu</a:t>
                      </a:r>
                      <a:endParaRPr lang="en-US" sz="1800" dirty="0">
                        <a:solidFill>
                          <a:schemeClr val="tx1"/>
                        </a:solidFill>
                        <a:latin typeface="Algerian" panose="04020705040A02060702" pitchFamily="82" charset="0"/>
                        <a:ea typeface="Verdana" panose="020B0604030504040204" pitchFamily="34" charset="0"/>
                      </a:endParaRPr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200 Pages Ruled Book</a:t>
                      </a:r>
                    </a:p>
                    <a:p>
                      <a:pPr algn="ctr"/>
                      <a:endParaRPr lang="en-US" sz="1800" b="1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640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lgerian" panose="04020705040A02060702" pitchFamily="82" charset="0"/>
                          <a:ea typeface="Verdana" panose="020B0604030504040204" pitchFamily="34" charset="0"/>
                        </a:rPr>
                        <a:t>Science</a:t>
                      </a:r>
                      <a:endParaRPr lang="en-US" sz="1800" dirty="0">
                        <a:solidFill>
                          <a:schemeClr val="tx1"/>
                        </a:solidFill>
                        <a:latin typeface="Algerian" panose="04020705040A02060702" pitchFamily="82" charset="0"/>
                        <a:ea typeface="Verdana" panose="020B0604030504040204" pitchFamily="34" charset="0"/>
                      </a:endParaRPr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200 Pages Ruled Book</a:t>
                      </a:r>
                    </a:p>
                    <a:p>
                      <a:pPr algn="ctr"/>
                      <a:endParaRPr lang="en-US" sz="1800" b="1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651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lgerian" panose="04020705040A02060702" pitchFamily="82" charset="0"/>
                          <a:ea typeface="Verdana" panose="020B0604030504040204" pitchFamily="34" charset="0"/>
                        </a:rPr>
                        <a:t>Social</a:t>
                      </a:r>
                      <a:endParaRPr lang="en-US" sz="1800" dirty="0">
                        <a:solidFill>
                          <a:schemeClr val="tx1"/>
                        </a:solidFill>
                        <a:latin typeface="Algerian" panose="04020705040A02060702" pitchFamily="82" charset="0"/>
                        <a:ea typeface="Verdana" panose="020B0604030504040204" pitchFamily="34" charset="0"/>
                      </a:endParaRPr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200 Pages Ruled Book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651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Algerian" panose="04020705040A02060702" pitchFamily="82" charset="0"/>
                          <a:ea typeface="Verdana" panose="020B0604030504040204" pitchFamily="34" charset="0"/>
                        </a:rPr>
                        <a:t>IT</a:t>
                      </a:r>
                      <a:endParaRPr lang="en-US" sz="1800" dirty="0">
                        <a:solidFill>
                          <a:schemeClr val="tx1"/>
                        </a:solidFill>
                        <a:latin typeface="Algerian" panose="04020705040A02060702" pitchFamily="82" charset="0"/>
                        <a:ea typeface="Verdana" panose="020B0604030504040204" pitchFamily="34" charset="0"/>
                      </a:endParaRPr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200 Pages Ruled Book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6514"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solidFill>
                          <a:schemeClr val="tx1"/>
                        </a:solidFill>
                        <a:latin typeface="Algerian" panose="04020705040A02060702" pitchFamily="82" charset="0"/>
                        <a:ea typeface="Verdana" panose="020B0604030504040204" pitchFamily="34" charset="0"/>
                      </a:endParaRPr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lgerian" panose="04020705040A02060702" pitchFamily="82" charset="0"/>
                          <a:ea typeface="Verdana" panose="020B0604030504040204" pitchFamily="34" charset="0"/>
                        </a:rPr>
                        <a:t>TOTAL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lgerian" panose="04020705040A02060702" pitchFamily="82" charset="0"/>
                        <a:ea typeface="Verdana" panose="020B0604030504040204" pitchFamily="34" charset="0"/>
                      </a:endParaRPr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chemeClr val="tx1"/>
                          </a:solidFill>
                          <a:latin typeface="Algerian" panose="04020705040A02060702" pitchFamily="82" charset="0"/>
                          <a:ea typeface="Verdana" panose="020B0604030504040204" pitchFamily="34" charset="0"/>
                        </a:rPr>
                        <a:t>20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Algerian" panose="04020705040A02060702" pitchFamily="82" charset="0"/>
                        <a:ea typeface="Verdana" panose="020B0604030504040204" pitchFamily="34" charset="0"/>
                      </a:endParaRPr>
                    </a:p>
                  </a:txBody>
                  <a:tcPr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/>
          <p:cNvSpPr/>
          <p:nvPr/>
        </p:nvSpPr>
        <p:spPr>
          <a:xfrm>
            <a:off x="2339975" y="2924175"/>
            <a:ext cx="4968875" cy="8620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US" altLang="en-US" dirty="0">
                <a:hlinkClick r:id="rId2"/>
              </a:rPr>
              <a:t>https://www.cbse.gov.in/</a:t>
            </a:r>
            <a:endParaRPr lang="en-US" altLang="en-US" dirty="0"/>
          </a:p>
          <a:p>
            <a:pPr marL="0" lvl="0" indent="0">
              <a:spcBef>
                <a:spcPct val="0"/>
              </a:spcBef>
              <a:buNone/>
            </a:pPr>
            <a:endParaRPr lang="en-US" alt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/>
          <p:nvPr/>
        </p:nvSpPr>
        <p:spPr>
          <a:xfrm>
            <a:off x="2000250" y="650875"/>
            <a:ext cx="4572000" cy="17541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latin typeface="Algerian" panose="04020705040A02060702" pitchFamily="82" charset="0"/>
              </a:rPr>
              <a:t>GRADE IX,X- ENGLISH QUESTION Paper  </a:t>
            </a: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latin typeface="Algerian" panose="04020705040A02060702" pitchFamily="82" charset="0"/>
              </a:rPr>
              <a:t>WEIGHTAGE &amp; design                                                                                                   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latin typeface="Algerian" panose="04020705040A02060702" pitchFamily="82" charset="0"/>
              </a:rPr>
              <a:t>                            </a:t>
            </a:r>
          </a:p>
          <a:p>
            <a:pPr marL="0" lvl="0" indent="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n-US" altLang="en-US" sz="1800" b="1" dirty="0">
              <a:latin typeface="Algerian" panose="04020705040A02060702" pitchFamily="82" charset="0"/>
            </a:endParaRPr>
          </a:p>
          <a:p>
            <a:pPr marL="0" lvl="0" indent="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n-US" altLang="en-US" sz="1800" dirty="0"/>
          </a:p>
          <a:p>
            <a:pPr marL="0" lvl="0" indent="0" eaLnBrk="1" hangingPunct="1">
              <a:spcBef>
                <a:spcPct val="0"/>
              </a:spcBef>
              <a:buNone/>
            </a:pPr>
            <a:endParaRPr lang="en-US" altLang="en-US" sz="18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000125" y="1293813"/>
          <a:ext cx="6858000" cy="2373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92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913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3161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Section</a:t>
                      </a:r>
                    </a:p>
                    <a:p>
                      <a:pPr algn="ctr"/>
                      <a:endParaRPr lang="en-US" sz="14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1439" marR="91439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1439" marR="91439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Total </a:t>
                      </a:r>
                      <a:r>
                        <a:rPr lang="en-US" sz="1400" dirty="0" err="1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Weightage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80</a:t>
                      </a:r>
                    </a:p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1439" marR="91439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270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</a:t>
                      </a:r>
                    </a:p>
                  </a:txBody>
                  <a:tcPr marL="91439" marR="91439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Reading Skills </a:t>
                      </a:r>
                    </a:p>
                  </a:txBody>
                  <a:tcPr marL="91439" marR="91439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20</a:t>
                      </a:r>
                    </a:p>
                  </a:txBody>
                  <a:tcPr marL="91439" marR="91439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270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</a:t>
                      </a:r>
                    </a:p>
                  </a:txBody>
                  <a:tcPr marL="91439" marR="91439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Writing Skills with Grammar </a:t>
                      </a:r>
                    </a:p>
                  </a:txBody>
                  <a:tcPr marL="91439" marR="91439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20</a:t>
                      </a:r>
                      <a:endParaRPr lang="en-US" sz="14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1439" marR="91439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1629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</a:t>
                      </a:r>
                    </a:p>
                  </a:txBody>
                  <a:tcPr marL="91439" marR="91439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Literature Textbook and Supplementary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4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Reading Text</a:t>
                      </a:r>
                    </a:p>
                    <a:p>
                      <a:pPr algn="ctr"/>
                      <a:endParaRPr lang="en-US" sz="14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1439" marR="91439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40</a:t>
                      </a:r>
                      <a:endParaRPr lang="en-US" sz="14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1439" marR="91439" marT="45726" marB="457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3337" name="TextBox 12"/>
          <p:cNvSpPr txBox="1"/>
          <p:nvPr/>
        </p:nvSpPr>
        <p:spPr>
          <a:xfrm>
            <a:off x="1285875" y="3722688"/>
            <a:ext cx="6443663" cy="28622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en-US" altLang="en-US" sz="1800" b="1" dirty="0">
              <a:latin typeface="Arial Black" panose="020B0A04020102020204" pitchFamily="34" charset="0"/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endParaRPr lang="en-US" altLang="en-US" sz="1800" b="1" dirty="0">
              <a:latin typeface="Arial Black" panose="020B0A04020102020204" pitchFamily="34" charset="0"/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latin typeface="Arial Black" panose="020B0A04020102020204" pitchFamily="34" charset="0"/>
              </a:rPr>
              <a:t>Note-The Annual Examination, School / Board Based will be of 80 marks,with a duration of three hours.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endParaRPr lang="en-US" altLang="en-US" sz="1800" b="1" dirty="0">
              <a:latin typeface="Arial Black" panose="020B0A04020102020204" pitchFamily="34" charset="0"/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latin typeface="Arial Black" panose="020B0A04020102020204" pitchFamily="34" charset="0"/>
              </a:rPr>
              <a:t>Internal Assessment (ASL) for 20 Marks.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endParaRPr lang="en-US" altLang="en-US" sz="1800" b="1" dirty="0">
              <a:latin typeface="Arial Black" panose="020B0A04020102020204" pitchFamily="34" charset="0"/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endParaRPr lang="en-US" altLang="en-US" sz="1800" b="1" dirty="0"/>
          </a:p>
          <a:p>
            <a:pPr marL="0" lvl="0" indent="0" eaLnBrk="1" hangingPunct="1">
              <a:spcBef>
                <a:spcPct val="0"/>
              </a:spcBef>
              <a:buNone/>
            </a:pPr>
            <a:endParaRPr lang="en-US" altLang="en-US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825" y="1604963"/>
            <a:ext cx="6329363" cy="36480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3"/>
          <p:cNvSpPr/>
          <p:nvPr/>
        </p:nvSpPr>
        <p:spPr>
          <a:xfrm>
            <a:off x="1043305" y="548640"/>
            <a:ext cx="7000875" cy="5607050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2400" b="1" dirty="0">
                <a:latin typeface="Algerian" panose="04020705040A02060702" pitchFamily="82" charset="0"/>
              </a:rPr>
              <a:t>                                       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2400" b="1" dirty="0">
                <a:latin typeface="Algerian" panose="04020705040A02060702" pitchFamily="82" charset="0"/>
              </a:rPr>
              <a:t>                                        CBSE 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endParaRPr lang="en-US" altLang="en-US" sz="2400" b="1" dirty="0">
              <a:latin typeface="Algerian" panose="04020705040A02060702" pitchFamily="82" charset="0"/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2400" b="1" dirty="0">
                <a:latin typeface="Algerian" panose="04020705040A02060702" pitchFamily="82" charset="0"/>
              </a:rPr>
              <a:t>                           brings change 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endParaRPr lang="en-US" altLang="en-US" sz="2400" b="1" dirty="0">
              <a:latin typeface="Algerian" panose="04020705040A02060702" pitchFamily="82" charset="0"/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2400" b="1" dirty="0">
                <a:latin typeface="Algerian" panose="04020705040A02060702" pitchFamily="82" charset="0"/>
              </a:rPr>
              <a:t>                                       in 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2400" b="1" dirty="0">
                <a:latin typeface="Algerian" panose="04020705040A02060702" pitchFamily="82" charset="0"/>
              </a:rPr>
              <a:t>                                Class 9</a:t>
            </a:r>
            <a:r>
              <a:rPr lang="en-US" altLang="en-US" sz="2400" b="1" baseline="30000" dirty="0">
                <a:latin typeface="Algerian" panose="04020705040A02060702" pitchFamily="82" charset="0"/>
              </a:rPr>
              <a:t>th</a:t>
            </a:r>
            <a:r>
              <a:rPr lang="en-US" altLang="en-US" sz="2400" b="1" dirty="0">
                <a:latin typeface="Algerian" panose="04020705040A02060702" pitchFamily="82" charset="0"/>
              </a:rPr>
              <a:t>  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2400" b="1" dirty="0">
                <a:latin typeface="Algerian" panose="04020705040A02060702" pitchFamily="82" charset="0"/>
              </a:rPr>
              <a:t>                                    Math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en-IN" altLang="en-US" sz="2400" b="1" dirty="0">
                <a:latin typeface="Algerian" panose="04020705040A02060702" pitchFamily="82" charset="0"/>
              </a:rPr>
              <a:t> </a:t>
            </a:r>
            <a:r>
              <a:rPr lang="en-US" altLang="en-IN" sz="2400" b="1" dirty="0">
                <a:latin typeface="Algerian" panose="04020705040A02060702" pitchFamily="82" charset="0"/>
              </a:rPr>
              <a:t>     </a:t>
            </a:r>
            <a:r>
              <a:rPr lang="en-IN" altLang="en-US" sz="2400" b="1" dirty="0">
                <a:latin typeface="Algerian" panose="04020705040A02060702" pitchFamily="82" charset="0"/>
              </a:rPr>
              <a:t> </a:t>
            </a:r>
            <a:r>
              <a:rPr lang="en-US" altLang="en-IN" sz="2400" b="1" dirty="0">
                <a:latin typeface="Algerian" panose="04020705040A02060702" pitchFamily="82" charset="0"/>
              </a:rPr>
              <a:t>        </a:t>
            </a:r>
            <a:r>
              <a:rPr lang="en-US" altLang="en-US" sz="2400" b="1" dirty="0">
                <a:latin typeface="Algerian" panose="04020705040A02060702" pitchFamily="82" charset="0"/>
              </a:rPr>
              <a:t> </a:t>
            </a:r>
            <a:r>
              <a:rPr lang="en-IN" altLang="en-US" sz="2400" b="1" dirty="0">
                <a:latin typeface="Algerian" panose="04020705040A02060702" pitchFamily="82" charset="0"/>
              </a:rPr>
              <a:t>  </a:t>
            </a:r>
            <a:r>
              <a:rPr lang="en-US" altLang="en-US" sz="2400" b="1" dirty="0">
                <a:latin typeface="Algerian" panose="04020705040A02060702" pitchFamily="82" charset="0"/>
              </a:rPr>
              <a:t> </a:t>
            </a:r>
            <a:r>
              <a:rPr lang="en-IN" altLang="en-US" sz="2400" b="1" dirty="0">
                <a:latin typeface="Algerian" panose="04020705040A02060702" pitchFamily="82" charset="0"/>
              </a:rPr>
              <a:t>  </a:t>
            </a:r>
            <a:r>
              <a:rPr lang="en-US" altLang="en-IN" sz="2400" b="1" dirty="0">
                <a:latin typeface="Algerian" panose="04020705040A02060702" pitchFamily="82" charset="0"/>
              </a:rPr>
              <a:t>        </a:t>
            </a:r>
            <a:r>
              <a:rPr lang="en-IN" altLang="en-US" sz="2400" b="1" dirty="0">
                <a:latin typeface="Algerian" panose="04020705040A02060702" pitchFamily="82" charset="0"/>
              </a:rPr>
              <a:t>T</a:t>
            </a:r>
            <a:r>
              <a:rPr lang="en-US" altLang="en-US" sz="2400" b="1" dirty="0">
                <a:latin typeface="Algerian" panose="04020705040A02060702" pitchFamily="82" charset="0"/>
              </a:rPr>
              <a:t>wo levels 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2400" b="1" dirty="0">
                <a:latin typeface="Algerian" panose="04020705040A02060702" pitchFamily="82" charset="0"/>
              </a:rPr>
              <a:t>                               2026-27</a:t>
            </a:r>
            <a:br>
              <a:rPr lang="en-US" altLang="en-US" sz="2400" b="1" dirty="0">
                <a:latin typeface="Algerian" panose="04020705040A02060702" pitchFamily="82" charset="0"/>
              </a:rPr>
            </a:br>
            <a:r>
              <a:rPr lang="en-US" altLang="en-US" sz="2400" b="1" dirty="0">
                <a:latin typeface="Algerian" panose="04020705040A02060702" pitchFamily="82" charset="0"/>
              </a:rPr>
              <a:t>                        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2400" b="1" dirty="0">
                <a:latin typeface="Algerian" panose="04020705040A02060702" pitchFamily="82" charset="0"/>
              </a:rPr>
              <a:t>                          </a:t>
            </a:r>
            <a:r>
              <a:rPr lang="en-US" altLang="en-US" sz="2000" b="1" dirty="0">
                <a:latin typeface="Algerian" panose="04020705040A02060702" pitchFamily="82" charset="0"/>
              </a:rPr>
              <a:t>Mathematics-NCERT</a:t>
            </a:r>
            <a:r>
              <a:rPr lang="en-US" altLang="en-US" sz="2000" dirty="0">
                <a:latin typeface="Algerian" panose="04020705040A02060702" pitchFamily="82" charset="0"/>
              </a:rPr>
              <a:t/>
            </a:r>
            <a:br>
              <a:rPr lang="en-US" altLang="en-US" sz="2000" dirty="0">
                <a:latin typeface="Algerian" panose="04020705040A02060702" pitchFamily="82" charset="0"/>
              </a:rPr>
            </a:br>
            <a:r>
              <a:rPr lang="en-US" altLang="en-US" sz="2000" dirty="0">
                <a:latin typeface="Algerian" panose="04020705040A02060702" pitchFamily="82" charset="0"/>
              </a:rPr>
              <a:t>                               </a:t>
            </a:r>
            <a:r>
              <a:rPr lang="en-US" altLang="en-US" sz="2000" b="1" dirty="0">
                <a:latin typeface="Algerian" panose="04020705040A02060702" pitchFamily="82" charset="0"/>
              </a:rPr>
              <a:t>Mathematics-Advance</a:t>
            </a:r>
            <a:endParaRPr lang="en-US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/>
          <p:nvPr/>
        </p:nvSpPr>
        <p:spPr>
          <a:xfrm>
            <a:off x="1978978" y="188278"/>
            <a:ext cx="4946650" cy="14779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latin typeface="Algerian" panose="04020705040A02060702" pitchFamily="82" charset="0"/>
              </a:rPr>
              <a:t>GRADE  IX -MATH Course WEIGHTAGE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latin typeface="Algerian" panose="04020705040A02060702" pitchFamily="82" charset="0"/>
              </a:rPr>
              <a:t>                            </a:t>
            </a:r>
          </a:p>
          <a:p>
            <a:pPr marL="0" lvl="0" indent="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n-US" altLang="en-US" sz="1800" b="1" dirty="0">
              <a:latin typeface="Algerian" panose="04020705040A02060702" pitchFamily="82" charset="0"/>
            </a:endParaRPr>
          </a:p>
          <a:p>
            <a:pPr marL="0" lvl="0" indent="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n-US" altLang="en-US" sz="1800" dirty="0"/>
          </a:p>
          <a:p>
            <a:pPr marL="0" lvl="0" indent="0" eaLnBrk="1" hangingPunct="1">
              <a:spcBef>
                <a:spcPct val="0"/>
              </a:spcBef>
              <a:buNone/>
            </a:pPr>
            <a:endParaRPr lang="en-US" altLang="en-US" sz="18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78130" y="635635"/>
          <a:ext cx="8642350" cy="40252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60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501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551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609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06475"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>
                          <a:solidFill>
                            <a:srgbClr val="C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UNITS</a:t>
                      </a:r>
                    </a:p>
                  </a:txBody>
                  <a:tcPr marL="91437" marR="91437" marT="45699" marB="45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>
                          <a:solidFill>
                            <a:srgbClr val="C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sym typeface="+mn-ea"/>
                        </a:rPr>
                        <a:t>NCERT SYLLABUS</a:t>
                      </a:r>
                    </a:p>
                    <a:p>
                      <a:pPr algn="ctr"/>
                      <a:r>
                        <a:rPr lang="en-US" sz="1800" i="1" dirty="0">
                          <a:solidFill>
                            <a:srgbClr val="C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UNIT NAME </a:t>
                      </a:r>
                    </a:p>
                  </a:txBody>
                  <a:tcPr marL="91437" marR="91437" marT="45699" marB="45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>
                          <a:solidFill>
                            <a:srgbClr val="C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MARKS</a:t>
                      </a:r>
                    </a:p>
                  </a:txBody>
                  <a:tcPr marL="91437" marR="91437" marT="45699" marB="45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 i="1" dirty="0">
                          <a:solidFill>
                            <a:srgbClr val="C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sym typeface="+mn-ea"/>
                        </a:rPr>
                        <a:t>ADVANCE</a:t>
                      </a:r>
                      <a:endParaRPr lang="en-US" sz="1800" i="1" dirty="0">
                        <a:solidFill>
                          <a:srgbClr val="C0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en-US" sz="1800" i="1" dirty="0">
                          <a:solidFill>
                            <a:srgbClr val="C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sym typeface="+mn-ea"/>
                        </a:rPr>
                        <a:t>SYLLABUS</a:t>
                      </a:r>
                      <a:endParaRPr lang="en-US" sz="1800" i="1" dirty="0">
                        <a:solidFill>
                          <a:srgbClr val="C0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algn="ctr">
                        <a:buNone/>
                      </a:pPr>
                      <a:endParaRPr lang="en-US" sz="1800" i="1" dirty="0">
                        <a:solidFill>
                          <a:srgbClr val="C0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1437" marR="91437" marT="45699" marB="45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I</a:t>
                      </a:r>
                    </a:p>
                  </a:txBody>
                  <a:tcPr marL="91437" marR="91437" marT="45699" marB="45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baseline="0" dirty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Number Systems</a:t>
                      </a:r>
                      <a:endParaRPr lang="en-US" sz="1400" dirty="0"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7" marR="91437" marT="45699" marB="45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baseline="0" dirty="0" smtClean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07</a:t>
                      </a:r>
                      <a:endParaRPr lang="en-US" sz="1400" dirty="0"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7" marR="91437" marT="45699" marB="45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6"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IN" sz="1400" dirty="0" smtClean="0">
                          <a:sym typeface="+mn-ea"/>
                        </a:rPr>
                        <a:t>Coordinate</a:t>
                      </a:r>
                      <a:r>
                        <a:rPr lang="en-US" altLang="en-IN" sz="1400" dirty="0" smtClean="0">
                          <a:sym typeface="+mn-ea"/>
                        </a:rPr>
                        <a:t> </a:t>
                      </a:r>
                      <a:r>
                        <a:rPr lang="en-IN" sz="1400" dirty="0" smtClean="0">
                          <a:sym typeface="+mn-ea"/>
                        </a:rPr>
                        <a:t>Geometry</a:t>
                      </a:r>
                      <a:r>
                        <a:rPr lang="en-US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sym typeface="+mn-ea"/>
                        </a:rPr>
                        <a:t> 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sym typeface="+mn-ea"/>
                        </a:rPr>
                        <a:t>Sets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IN" sz="1400" dirty="0" smtClean="0">
                          <a:sym typeface="+mn-ea"/>
                        </a:rPr>
                        <a:t>Logarithms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IN" sz="1400" dirty="0" smtClean="0">
                          <a:sym typeface="+mn-ea"/>
                        </a:rPr>
                        <a:t>Relations and Functions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IN" sz="1400" dirty="0" err="1" smtClean="0">
                          <a:sym typeface="+mn-ea"/>
                        </a:rPr>
                        <a:t>Combinatorics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IN" sz="1400" dirty="0" smtClean="0">
                          <a:sym typeface="+mn-ea"/>
                        </a:rPr>
                        <a:t>Exploring some more</a:t>
                      </a:r>
                      <a:r>
                        <a:rPr lang="en-US" altLang="en-IN" sz="1400" dirty="0" smtClean="0">
                          <a:sym typeface="+mn-ea"/>
                        </a:rPr>
                        <a:t> </a:t>
                      </a:r>
                      <a:r>
                        <a:rPr lang="en-IN" sz="1400" dirty="0" smtClean="0">
                          <a:sym typeface="+mn-ea"/>
                        </a:rPr>
                        <a:t>Progressions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algn="ctr">
                        <a:buNone/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en-IN" sz="1400" dirty="0" smtClean="0">
                          <a:sym typeface="+mn-ea"/>
                        </a:rPr>
                        <a:t> </a:t>
                      </a:r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sym typeface="+mn-ea"/>
                        </a:rPr>
                        <a:t> </a:t>
                      </a:r>
                      <a:endParaRPr lang="en-US" sz="1400" dirty="0"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7" marR="91437" marT="45699" marB="45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II</a:t>
                      </a:r>
                    </a:p>
                  </a:txBody>
                  <a:tcPr marL="91437" marR="91437" marT="45699" marB="45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baseline="0" dirty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Algebra</a:t>
                      </a:r>
                      <a:endParaRPr lang="en-US" sz="1400" dirty="0"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7" marR="91437" marT="45699" marB="45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baseline="0" dirty="0" smtClean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US" sz="1400" dirty="0"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7" marR="91437" marT="45699" marB="45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91437" marR="91437" marT="45699" marB="45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91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III</a:t>
                      </a:r>
                    </a:p>
                  </a:txBody>
                  <a:tcPr marL="91437" marR="91437" marT="45699" marB="45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baseline="0" dirty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Coordinate Geometry</a:t>
                      </a:r>
                      <a:endParaRPr lang="en-US" sz="1400" dirty="0"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7" marR="91437" marT="45699" marB="45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baseline="0" dirty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04</a:t>
                      </a:r>
                      <a:endParaRPr lang="en-US" sz="1400" dirty="0"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7" marR="91437" marT="45699" marB="45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91437" marR="91437" marT="45699" marB="45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IV</a:t>
                      </a:r>
                    </a:p>
                  </a:txBody>
                  <a:tcPr marL="91437" marR="91437" marT="45699" marB="45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baseline="0" dirty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Geometry</a:t>
                      </a:r>
                      <a:endParaRPr lang="en-US" sz="1400" dirty="0"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7" marR="91437" marT="45699" marB="45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baseline="0" dirty="0" smtClean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25</a:t>
                      </a:r>
                      <a:endParaRPr lang="en-US" sz="1400" dirty="0"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7" marR="91437" marT="45699" marB="45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91437" marR="91437" marT="45699" marB="45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V</a:t>
                      </a:r>
                    </a:p>
                  </a:txBody>
                  <a:tcPr marL="91437" marR="91437" marT="45699" marB="45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baseline="0" dirty="0" err="1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Mensuration</a:t>
                      </a:r>
                      <a:endParaRPr lang="en-US" sz="1400" dirty="0"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7" marR="91437" marT="45699" marB="45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baseline="0" dirty="0" smtClean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14</a:t>
                      </a:r>
                      <a:endParaRPr lang="en-US" sz="1400" dirty="0"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7" marR="91437" marT="45699" marB="45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91437" marR="91437" marT="45699" marB="45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0647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VI</a:t>
                      </a:r>
                    </a:p>
                  </a:txBody>
                  <a:tcPr marL="91437" marR="91437" marT="45699" marB="45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baseline="0" dirty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Statistics &amp; </a:t>
                      </a:r>
                      <a:r>
                        <a:rPr lang="en-US" sz="1400" kern="1200" baseline="0" dirty="0" err="1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Probabilty</a:t>
                      </a:r>
                      <a:endParaRPr lang="en-US" sz="1400" dirty="0"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7" marR="91437" marT="45699" marB="45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baseline="0" dirty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400" dirty="0"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7" marR="91437" marT="45699" marB="45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91437" marR="91437" marT="45699" marB="45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7" marR="91437" marT="45699" marB="45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baseline="0" dirty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n-US" sz="1400" dirty="0"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7" marR="91437" marT="45699" marB="45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  <a:tcPr marL="91437" marR="91437" marT="45699" marB="45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4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91437" marR="91437" marT="45699" marB="4569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7449" name="TextBox 12"/>
          <p:cNvSpPr txBox="1"/>
          <p:nvPr/>
        </p:nvSpPr>
        <p:spPr>
          <a:xfrm>
            <a:off x="1331595" y="4436745"/>
            <a:ext cx="7470140" cy="2116455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en-US" altLang="en-US" sz="1400" b="1" dirty="0"/>
          </a:p>
          <a:p>
            <a:pPr marL="0" lvl="0" indent="0" eaLnBrk="1" hangingPunct="1">
              <a:spcBef>
                <a:spcPct val="0"/>
              </a:spcBef>
              <a:buNone/>
            </a:pPr>
            <a:endParaRPr lang="en-US" altLang="en-US" sz="1400" b="1" dirty="0"/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latin typeface="Arial Black" panose="020B0A04020102020204" pitchFamily="34" charset="0"/>
              </a:rPr>
              <a:t>Note-</a:t>
            </a:r>
            <a:r>
              <a:rPr lang="en-US" altLang="en-US" sz="1800" b="1" dirty="0">
                <a:latin typeface="Arial Black" panose="020B0A04020102020204" pitchFamily="34" charset="0"/>
                <a:sym typeface="+mn-ea"/>
              </a:rPr>
              <a:t>The School Based TERM 1 &amp; TERM 2 will be of 80 marks with a duration of three hours.</a:t>
            </a:r>
            <a:endParaRPr lang="en-US" altLang="en-US" sz="1800" b="1" dirty="0">
              <a:latin typeface="Arial Black" panose="020B0A04020102020204" pitchFamily="34" charset="0"/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endParaRPr lang="en-US" altLang="en-US" sz="1800" b="1" dirty="0">
              <a:latin typeface="Arial Black" panose="020B0A04020102020204" pitchFamily="34" charset="0"/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latin typeface="Arial Black" panose="020B0A04020102020204" pitchFamily="34" charset="0"/>
              </a:rPr>
              <a:t>Internal Assessment for 20 Marks.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endParaRPr lang="en-US" altLang="en-US" sz="1800" b="1" dirty="0">
              <a:latin typeface="Arial Black" panose="020B0A04020102020204" pitchFamily="34" charset="0"/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endParaRPr lang="en-US" altLang="en-US" sz="1800" b="1" dirty="0">
              <a:latin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116205"/>
          <a:ext cx="9144001" cy="716563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37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91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551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959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08927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ZEE HIGH SCHOOL, HAYATHNAGAR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856" marR="4856" marT="48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0171"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Class :    IX                                                             </a:t>
                      </a:r>
                      <a:r>
                        <a:rPr lang="en-US" sz="1100" b="1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Year </a:t>
                      </a:r>
                      <a:r>
                        <a:rPr lang="en-US" sz="11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Plan </a:t>
                      </a:r>
                      <a:r>
                        <a:rPr lang="en-US" sz="1100" b="1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2026-27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856" marR="4856" marT="485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5182"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Sub:   Mathematics                                                                              </a:t>
                      </a:r>
                      <a:r>
                        <a:rPr lang="en-US" sz="11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Name </a:t>
                      </a:r>
                      <a:r>
                        <a:rPr lang="en-US" sz="11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of the sub. </a:t>
                      </a:r>
                      <a:r>
                        <a:rPr lang="en-US" sz="1100" u="none" strike="noStrike" dirty="0" err="1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Teachers:Kavitha</a:t>
                      </a:r>
                      <a:r>
                        <a:rPr lang="en-US" sz="11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,</a:t>
                      </a:r>
                      <a:r>
                        <a:rPr lang="en-US" sz="1100" u="none" strike="noStrike" baseline="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en-US" sz="1100" u="none" strike="noStrike" baseline="0" dirty="0" err="1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C.Vinod</a:t>
                      </a:r>
                      <a:r>
                        <a:rPr lang="en-IN" altLang="en-US" sz="1100" u="none" strike="noStrike" baseline="0" dirty="0" err="1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, Mahesh</a:t>
                      </a:r>
                      <a:endParaRPr lang="en-IN" altLang="en-US" sz="1100" b="1" i="0" u="none" strike="noStrike" baseline="0" dirty="0" err="1" smtClean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856" marR="4856" marT="485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4669">
                <a:tc>
                  <a:txBody>
                    <a:bodyPr/>
                    <a:lstStyle/>
                    <a:p>
                      <a:pPr marL="95250" indent="-95250" algn="ctr" fontAlgn="ctr"/>
                      <a:r>
                        <a:rPr lang="en-US" sz="11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S.N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856" marR="4856" marT="48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MONTH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856" marR="4856" marT="48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altLang="en-US" sz="11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NCERT </a:t>
                      </a:r>
                      <a:r>
                        <a:rPr lang="en-US" sz="11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Syllabus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856" marR="4856" marT="48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IIT</a:t>
                      </a:r>
                      <a:r>
                        <a:rPr lang="en-IN" altLang="en-US" sz="11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/ Advance </a:t>
                      </a:r>
                      <a:r>
                        <a:rPr lang="en-US" sz="1100" u="none" strike="noStrike" baseline="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Course</a:t>
                      </a:r>
                    </a:p>
                    <a:p>
                      <a:pPr algn="ctr" fontAlgn="ctr"/>
                      <a:r>
                        <a:rPr lang="en-US" sz="11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Syllabus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856" marR="4856" marT="48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061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856" marR="4856" marT="48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March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856" marR="4856" marT="48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 Lines and Angles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856" marR="4856" marT="48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856" marR="4856" marT="48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171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856" marR="4856" marT="48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April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856" marR="4856" marT="48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 fontAlgn="ctr">
                        <a:buFont typeface="Wingdings" panose="05000000000000000000" pitchFamily="2" charset="2"/>
                        <a:buNone/>
                      </a:pP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Triangles – Congruence</a:t>
                      </a:r>
                      <a:r>
                        <a:rPr lang="en-US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Theorems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856" marR="4856" marT="48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856" marR="4856" marT="48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5466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856" marR="4856" marT="48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June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856" marR="4856" marT="48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 fontAlgn="ctr">
                        <a:buFont typeface="Arial" panose="020B0604020202020204" pitchFamily="34" charset="0"/>
                        <a:buNone/>
                      </a:pP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Orienting</a:t>
                      </a:r>
                      <a:r>
                        <a:rPr lang="en-US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Yourself: The  use of Coordinates (</a:t>
                      </a:r>
                      <a:r>
                        <a:rPr lang="en-IN" sz="1100" dirty="0" smtClean="0"/>
                        <a:t>Coordinate Geometry)  </a:t>
                      </a:r>
                    </a:p>
                    <a:p>
                      <a:pPr marL="0" indent="0" algn="l" fontAlgn="ctr">
                        <a:buFont typeface="Arial" panose="020B0604020202020204" pitchFamily="34" charset="0"/>
                        <a:buNone/>
                      </a:pP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  Introduction to</a:t>
                      </a:r>
                      <a:r>
                        <a:rPr lang="en-US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  Linear Polynomials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856" marR="4856" marT="48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 fontAlgn="ctr">
                        <a:buFont typeface="Arial" panose="020B0604020202020204" pitchFamily="34" charset="0"/>
                        <a:buNone/>
                      </a:pP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  </a:t>
                      </a:r>
                      <a:r>
                        <a:rPr lang="en-IN" sz="1100" dirty="0" smtClean="0">
                          <a:sym typeface="+mn-ea"/>
                        </a:rPr>
                        <a:t>Coordinate Geometry</a:t>
                      </a:r>
                      <a:r>
                        <a:rPr lang="en-US" sz="11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sym typeface="+mn-ea"/>
                        </a:rPr>
                        <a:t>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856" marR="4856" marT="48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8875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856" marR="4856" marT="48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July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856" marR="4856" marT="48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 fontAlgn="ctr">
                        <a:buFont typeface="Arial" panose="020B0604020202020204" pitchFamily="34" charset="0"/>
                        <a:buNone/>
                      </a:pP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 The World of Numbers</a:t>
                      </a:r>
                    </a:p>
                    <a:p>
                      <a:pPr marL="0" indent="0" algn="l" fontAlgn="ctr">
                        <a:buFont typeface="Arial" panose="020B0604020202020204" pitchFamily="34" charset="0"/>
                        <a:buNone/>
                      </a:pP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 Exploring Algebraic Identities  </a:t>
                      </a:r>
                    </a:p>
                    <a:p>
                      <a:pPr marL="0" indent="0" algn="l" fontAlgn="ctr">
                        <a:buFont typeface="Arial" panose="020B0604020202020204" pitchFamily="34" charset="0"/>
                        <a:buNone/>
                      </a:pP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856" marR="4856" marT="48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  Sets</a:t>
                      </a:r>
                    </a:p>
                    <a:p>
                      <a:pPr marL="0" indent="0" algn="l" fontAlgn="ctr">
                        <a:buFont typeface="Arial" panose="020B0604020202020204" pitchFamily="34" charset="0"/>
                        <a:buNone/>
                      </a:pP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856" marR="4856" marT="48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0777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856" marR="4856" marT="48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August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856" marR="4856" marT="48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 fontAlgn="ctr">
                        <a:buFont typeface="Arial" panose="020B0604020202020204" pitchFamily="34" charset="0"/>
                        <a:buNone/>
                      </a:pP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 I’m Up and</a:t>
                      </a:r>
                      <a:r>
                        <a:rPr lang="en-US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Down, and Round and Round (</a:t>
                      </a:r>
                      <a:r>
                        <a:rPr lang="en-IN" sz="1100" dirty="0" smtClean="0"/>
                        <a:t>Circles) </a:t>
                      </a:r>
                    </a:p>
                    <a:p>
                      <a:pPr marL="0" indent="0" algn="l" fontAlgn="ctr">
                        <a:buFont typeface="Arial" panose="020B0604020202020204" pitchFamily="34" charset="0"/>
                        <a:buNone/>
                      </a:pP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 Measuring Space : Perimeter and</a:t>
                      </a:r>
                      <a:r>
                        <a:rPr lang="en-US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Area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856" marR="4856" marT="48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 fontAlgn="ctr">
                        <a:buFont typeface="Arial" panose="020B0604020202020204" pitchFamily="34" charset="0"/>
                        <a:buNone/>
                      </a:pPr>
                      <a:r>
                        <a:rPr lang="en-IN" sz="1100" dirty="0" smtClean="0"/>
                        <a:t>    Logarithms, </a:t>
                      </a: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sym typeface="+mn-ea"/>
                        </a:rPr>
                        <a:t>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856" marR="4856" marT="48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7791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856" marR="4856" marT="48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September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856" marR="4856" marT="48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en-US" sz="11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Revision, Exams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856" marR="4856" marT="48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 fontAlgn="ctr">
                        <a:buFont typeface="Arial" panose="020B0604020202020204" pitchFamily="34" charset="0"/>
                        <a:buNone/>
                      </a:pP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 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856" marR="4856" marT="48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7541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856" marR="4856" marT="48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October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856" marR="4856" marT="48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 The Mathematics of may be :</a:t>
                      </a:r>
                      <a:r>
                        <a:rPr lang="en-US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Introduction to Probability</a:t>
                      </a:r>
                    </a:p>
                    <a:p>
                      <a:pPr algn="l" fontAlgn="ctr"/>
                      <a:r>
                        <a:rPr lang="en-US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Predicting What comes next : Exploring  sequences and Progressions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856" marR="4856" marT="48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   </a:t>
                      </a:r>
                      <a:r>
                        <a:rPr lang="en-IN" sz="1100" dirty="0" smtClean="0">
                          <a:sym typeface="+mn-ea"/>
                        </a:rPr>
                        <a:t>Relations and Functions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algn="l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856" marR="4856" marT="48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856" marR="4856" marT="48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November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856" marR="4856" marT="48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 Linear</a:t>
                      </a:r>
                      <a:r>
                        <a:rPr lang="en-US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equations  in Two variables</a:t>
                      </a:r>
                    </a:p>
                    <a:p>
                      <a:pPr algn="l" fontAlgn="ctr"/>
                      <a:r>
                        <a:rPr lang="en-US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Surface Areas and Volumes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856" marR="4856" marT="48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 fontAlgn="ctr">
                        <a:buFont typeface="Arial" panose="020B0604020202020204" pitchFamily="34" charset="0"/>
                        <a:buNone/>
                      </a:pPr>
                      <a:r>
                        <a:rPr lang="en-IN" sz="1100" dirty="0" smtClean="0"/>
                        <a:t>     </a:t>
                      </a:r>
                      <a:r>
                        <a:rPr lang="en-IN" sz="1100" dirty="0" err="1" smtClean="0"/>
                        <a:t>Combinatorics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856" marR="4856" marT="48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63183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856" marR="4856" marT="48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December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856" marR="4856" marT="48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 Statistics</a:t>
                      </a:r>
                    </a:p>
                    <a:p>
                      <a:pPr algn="l" fontAlgn="ctr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 Quadrilaterals</a:t>
                      </a:r>
                    </a:p>
                    <a:p>
                      <a:pPr algn="l" fontAlgn="ctr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 Introduction to Euclid’s Geometry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856" marR="4856" marT="48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 fontAlgn="ctr">
                        <a:buFont typeface="Arial" panose="020B0604020202020204" pitchFamily="34" charset="0"/>
                        <a:buNone/>
                      </a:pPr>
                      <a:r>
                        <a:rPr lang="en-US" sz="11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  </a:t>
                      </a:r>
                      <a:r>
                        <a:rPr lang="en-IN" sz="1100" dirty="0" smtClean="0"/>
                        <a:t>Exploring some more Progressions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4856" marR="4856" marT="48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/>
          <p:nvPr/>
        </p:nvSpPr>
        <p:spPr>
          <a:xfrm>
            <a:off x="1214438" y="752475"/>
            <a:ext cx="7000875" cy="33229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2400" b="1" dirty="0">
                <a:latin typeface="Algerian" panose="04020705040A02060702" pitchFamily="82" charset="0"/>
              </a:rPr>
              <a:t>                                       CBSE </a:t>
            </a:r>
            <a:br>
              <a:rPr lang="en-US" altLang="en-US" sz="2400" b="1" dirty="0">
                <a:latin typeface="Algerian" panose="04020705040A02060702" pitchFamily="82" charset="0"/>
              </a:rPr>
            </a:br>
            <a:r>
              <a:rPr lang="en-US" altLang="en-US" sz="2400" b="1" dirty="0">
                <a:latin typeface="Algerian" panose="04020705040A02060702" pitchFamily="82" charset="0"/>
              </a:rPr>
              <a:t>            brings change in board exam </a:t>
            </a:r>
            <a:br>
              <a:rPr lang="en-US" altLang="en-US" sz="2400" b="1" dirty="0">
                <a:latin typeface="Algerian" panose="04020705040A02060702" pitchFamily="82" charset="0"/>
              </a:rPr>
            </a:br>
            <a:r>
              <a:rPr lang="en-US" altLang="en-US" sz="2400" b="1" dirty="0">
                <a:latin typeface="Algerian" panose="04020705040A02060702" pitchFamily="82" charset="0"/>
              </a:rPr>
              <a:t>      Class 10 Math Board Exam to have 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2400" b="1" dirty="0">
                <a:latin typeface="Algerian" panose="04020705040A02060702" pitchFamily="82" charset="0"/>
              </a:rPr>
              <a:t>                 two levels from 2019-20</a:t>
            </a:r>
            <a:br>
              <a:rPr lang="en-US" altLang="en-US" sz="2400" b="1" dirty="0">
                <a:latin typeface="Algerian" panose="04020705040A02060702" pitchFamily="82" charset="0"/>
              </a:rPr>
            </a:br>
            <a:r>
              <a:rPr lang="en-US" altLang="en-US" sz="2400" b="1" dirty="0">
                <a:latin typeface="Algerian" panose="04020705040A02060702" pitchFamily="82" charset="0"/>
              </a:rPr>
              <a:t/>
            </a:r>
            <a:br>
              <a:rPr lang="en-US" altLang="en-US" sz="2400" b="1" dirty="0">
                <a:latin typeface="Algerian" panose="04020705040A02060702" pitchFamily="82" charset="0"/>
              </a:rPr>
            </a:br>
            <a:r>
              <a:rPr lang="en-US" altLang="en-US" sz="1800" b="1" dirty="0">
                <a:latin typeface="Algerian" panose="04020705040A02060702" pitchFamily="82" charset="0"/>
              </a:rPr>
              <a:t>Mathematics-Standard: </a:t>
            </a:r>
            <a:r>
              <a:rPr lang="en-US" altLang="en-US" sz="1800" dirty="0">
                <a:latin typeface="Algerian" panose="04020705040A02060702" pitchFamily="82" charset="0"/>
              </a:rPr>
              <a:t>For the existing level of examination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1800" dirty="0">
                <a:latin typeface="Algerian" panose="04020705040A02060702" pitchFamily="82" charset="0"/>
              </a:rPr>
              <a:t/>
            </a:r>
            <a:br>
              <a:rPr lang="en-US" altLang="en-US" sz="1800" dirty="0">
                <a:latin typeface="Algerian" panose="04020705040A02060702" pitchFamily="82" charset="0"/>
              </a:rPr>
            </a:br>
            <a:r>
              <a:rPr lang="en-US" altLang="en-US" sz="1800" b="1" dirty="0">
                <a:latin typeface="Algerian" panose="04020705040A02060702" pitchFamily="82" charset="0"/>
              </a:rPr>
              <a:t>Mathematics-Basic:</a:t>
            </a:r>
            <a:r>
              <a:rPr lang="en-US" altLang="en-US" sz="1800" dirty="0">
                <a:latin typeface="Algerian" panose="04020705040A02060702" pitchFamily="82" charset="0"/>
              </a:rPr>
              <a:t> For the easier level</a:t>
            </a:r>
            <a:br>
              <a:rPr lang="en-US" altLang="en-US" sz="1800" dirty="0">
                <a:latin typeface="Algerian" panose="04020705040A02060702" pitchFamily="82" charset="0"/>
              </a:rPr>
            </a:br>
            <a:endParaRPr lang="en-US" alt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/>
          <p:nvPr/>
        </p:nvSpPr>
        <p:spPr>
          <a:xfrm>
            <a:off x="2143125" y="549275"/>
            <a:ext cx="4572000" cy="1477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latin typeface="Algerian" panose="04020705040A02060702" pitchFamily="82" charset="0"/>
              </a:rPr>
              <a:t>GRADE X -MATH Course WEIGHTAGE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latin typeface="Algerian" panose="04020705040A02060702" pitchFamily="82" charset="0"/>
              </a:rPr>
              <a:t>                            </a:t>
            </a:r>
          </a:p>
          <a:p>
            <a:pPr marL="0" lvl="0" indent="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n-US" altLang="en-US" sz="1800" b="1" dirty="0">
              <a:latin typeface="Algerian" panose="04020705040A02060702" pitchFamily="82" charset="0"/>
            </a:endParaRPr>
          </a:p>
          <a:p>
            <a:pPr marL="0" lvl="0" indent="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n-US" altLang="en-US" sz="1800" dirty="0"/>
          </a:p>
          <a:p>
            <a:pPr marL="0" lvl="0" indent="0" eaLnBrk="1" hangingPunct="1">
              <a:spcBef>
                <a:spcPct val="0"/>
              </a:spcBef>
              <a:buNone/>
            </a:pPr>
            <a:endParaRPr lang="en-US" altLang="en-US" sz="18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857250" y="957263"/>
          <a:ext cx="6954838" cy="30781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99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465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182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0073"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>
                          <a:solidFill>
                            <a:srgbClr val="C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UNITS</a:t>
                      </a:r>
                    </a:p>
                  </a:txBody>
                  <a:tcPr marL="91435" marR="91435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>
                          <a:solidFill>
                            <a:srgbClr val="C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</a:p>
                  </a:txBody>
                  <a:tcPr marL="91435" marR="91435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>
                          <a:solidFill>
                            <a:srgbClr val="C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MARKS</a:t>
                      </a:r>
                    </a:p>
                  </a:txBody>
                  <a:tcPr marL="91435" marR="91435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76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I</a:t>
                      </a:r>
                    </a:p>
                  </a:txBody>
                  <a:tcPr marL="91435" marR="91435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baseline="0" dirty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Number Systems</a:t>
                      </a:r>
                      <a:endParaRPr lang="en-US" sz="1400" dirty="0"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baseline="0" dirty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06</a:t>
                      </a:r>
                      <a:endParaRPr lang="en-US" sz="1400" dirty="0"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76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II</a:t>
                      </a:r>
                    </a:p>
                  </a:txBody>
                  <a:tcPr marL="91435" marR="91435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baseline="0" dirty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Algebra</a:t>
                      </a:r>
                      <a:endParaRPr lang="en-US" sz="1400" dirty="0"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baseline="0" dirty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US" sz="1400" dirty="0"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76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III</a:t>
                      </a:r>
                    </a:p>
                  </a:txBody>
                  <a:tcPr marL="91435" marR="91435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baseline="0" dirty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Coordinate Geometry</a:t>
                      </a:r>
                      <a:endParaRPr lang="en-US" sz="1400" dirty="0"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baseline="0" dirty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06</a:t>
                      </a:r>
                      <a:endParaRPr lang="en-US" sz="1400" dirty="0"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76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IV</a:t>
                      </a:r>
                    </a:p>
                  </a:txBody>
                  <a:tcPr marL="91435" marR="91435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baseline="0" dirty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Geometry</a:t>
                      </a:r>
                      <a:endParaRPr lang="en-US" sz="1400" dirty="0"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baseline="0" dirty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15</a:t>
                      </a:r>
                      <a:endParaRPr lang="en-US" sz="1400" dirty="0"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76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V</a:t>
                      </a:r>
                    </a:p>
                  </a:txBody>
                  <a:tcPr marL="91435" marR="91435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baseline="0" dirty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Trigonometry</a:t>
                      </a:r>
                      <a:endParaRPr lang="en-US" sz="1400" dirty="0"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baseline="0" dirty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US" sz="1400" dirty="0"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476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VI</a:t>
                      </a:r>
                    </a:p>
                  </a:txBody>
                  <a:tcPr marL="91435" marR="91435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baseline="0" dirty="0" err="1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Mensuration</a:t>
                      </a:r>
                      <a:endParaRPr lang="en-US" sz="1400" dirty="0"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baseline="0" dirty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400" dirty="0"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476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VII</a:t>
                      </a:r>
                    </a:p>
                  </a:txBody>
                  <a:tcPr marL="91435" marR="91435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baseline="0" dirty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Statistics &amp; </a:t>
                      </a:r>
                      <a:r>
                        <a:rPr lang="en-US" sz="1400" kern="1200" baseline="0" dirty="0" err="1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Probabilty</a:t>
                      </a:r>
                      <a:endParaRPr lang="en-US" sz="1400" dirty="0"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baseline="0" dirty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11</a:t>
                      </a:r>
                      <a:endParaRPr lang="en-US" sz="1400" dirty="0"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476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Total</a:t>
                      </a:r>
                    </a:p>
                  </a:txBody>
                  <a:tcPr marL="91435" marR="91435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200" baseline="0" dirty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n-US" sz="1400" dirty="0"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  <a:tcPr marL="91435" marR="91435" marT="45690" marB="456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9501" name="TextBox 12"/>
          <p:cNvSpPr txBox="1"/>
          <p:nvPr/>
        </p:nvSpPr>
        <p:spPr>
          <a:xfrm>
            <a:off x="857250" y="4292600"/>
            <a:ext cx="7531100" cy="17541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latin typeface="Arial Black" panose="020B0A04020102020204" pitchFamily="34" charset="0"/>
              </a:rPr>
              <a:t>Note-The Annual Examination, School / Board Based will be of 80 marks with a duration of three hours.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endParaRPr lang="en-US" altLang="en-US" sz="1800" b="1" dirty="0">
              <a:latin typeface="Arial Black" panose="020B0A04020102020204" pitchFamily="34" charset="0"/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latin typeface="Arial Black" panose="020B0A04020102020204" pitchFamily="34" charset="0"/>
              </a:rPr>
              <a:t>Internal Assessment for 20 Marks.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endParaRPr lang="en-US" altLang="en-US" sz="1800" b="1" dirty="0">
              <a:latin typeface="Verdana" panose="020B0604030504040204" pitchFamily="34" charset="0"/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endParaRPr lang="en-US" altLang="en-US" sz="1800" b="1" dirty="0">
              <a:latin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0"/>
          <a:ext cx="8841740" cy="67214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410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32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178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696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39725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ZEE HIGH SCHOOL, HAYATHNAGAR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076" marR="6076" marT="6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765"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Class :    X                                                     </a:t>
                      </a:r>
                      <a:r>
                        <a:rPr lang="en-US" sz="1200" b="1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Year </a:t>
                      </a:r>
                      <a:r>
                        <a:rPr lang="en-US" sz="12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Plan </a:t>
                      </a:r>
                      <a:r>
                        <a:rPr lang="en-US" sz="1200" b="1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2026-27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076" marR="6076" marT="607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2110"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Sub:   Mathematics                                                                     </a:t>
                      </a:r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Name </a:t>
                      </a:r>
                      <a: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of the sub. Teacher:  </a:t>
                      </a:r>
                      <a:r>
                        <a:rPr lang="en-US" sz="1200" u="none" strike="noStrike" dirty="0" err="1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Kavitha</a:t>
                      </a:r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, </a:t>
                      </a:r>
                      <a:r>
                        <a:rPr lang="en-US" sz="1200" u="none" strike="noStrike" dirty="0" err="1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C.Vinod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076" marR="6076" marT="607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626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S.N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076" marR="6076" marT="6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MONTH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076" marR="6076" marT="6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alt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NCERT </a:t>
                      </a:r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Syllabus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076" marR="6076" marT="6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IIT Foundation</a:t>
                      </a:r>
                      <a:r>
                        <a:rPr lang="en-US" sz="1200" u="none" strike="noStrike" baseline="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Course</a:t>
                      </a:r>
                    </a:p>
                    <a:p>
                      <a:pPr algn="ctr" fontAlgn="ctr"/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Syllabus</a:t>
                      </a:r>
                      <a:endParaRPr lang="en-US" sz="1200" b="1" i="0" u="none" strike="noStrike" dirty="0" smtClean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algn="ctr" fontAlgn="ctr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076" marR="6076" marT="6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787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076" marR="6076" marT="6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March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076" marR="6076" marT="6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indent="-1714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Real </a:t>
                      </a:r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Numbers</a:t>
                      </a:r>
                    </a:p>
                    <a:p>
                      <a:pPr marL="171450" indent="-1714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Polynomials</a:t>
                      </a:r>
                      <a:endParaRPr lang="en-US" sz="1200" u="none" strike="noStrike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marL="171450" indent="-1714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Statistics</a:t>
                      </a:r>
                      <a:endParaRPr lang="en-US" sz="1200" u="none" strike="noStrike" dirty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marL="171450" indent="-1714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Probability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076" marR="6076" marT="6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076" marR="6076" marT="6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57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076" marR="6076" marT="6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April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076" marR="6076" marT="6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indent="-1714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Pair of Linear Equations in two </a:t>
                      </a:r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variables</a:t>
                      </a:r>
                    </a:p>
                    <a:p>
                      <a:pPr marL="171450" indent="-1714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Quadratic </a:t>
                      </a:r>
                      <a: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Equations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076" marR="6076" marT="6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076" marR="6076" marT="6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561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076" marR="6076" marT="6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June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076" marR="6076" marT="6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indent="-1714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Arithmetic </a:t>
                      </a:r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Progressions</a:t>
                      </a:r>
                    </a:p>
                    <a:p>
                      <a:pPr marL="171450" indent="-1714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Co-ordinate </a:t>
                      </a:r>
                      <a: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Geometry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076" marR="6076" marT="6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indent="-1714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Arithmetic </a:t>
                      </a:r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Progressions</a:t>
                      </a:r>
                    </a:p>
                    <a:p>
                      <a:pPr marL="171450" indent="-1714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Co-Ordinate </a:t>
                      </a:r>
                      <a: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Geometry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076" marR="6076" marT="6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260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076" marR="6076" marT="6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July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076" marR="6076" marT="6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Triangles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076" marR="6076" marT="6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Triangles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076" marR="6076" marT="6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3787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076" marR="6076" marT="6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August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076" marR="6076" marT="6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indent="-1714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Circles</a:t>
                      </a:r>
                    </a:p>
                    <a:p>
                      <a:pPr marL="171450" indent="-1714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Areas Related to Circles</a:t>
                      </a:r>
                    </a:p>
                    <a:p>
                      <a:pPr marL="171450" indent="-1714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Surface Areas &amp; Volumes</a:t>
                      </a:r>
                      <a:endParaRPr 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076" marR="6076" marT="6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indent="-1714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Circles</a:t>
                      </a:r>
                    </a:p>
                    <a:p>
                      <a:pPr marL="171450" indent="-1714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Areas </a:t>
                      </a:r>
                      <a: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Related to </a:t>
                      </a:r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Circles</a:t>
                      </a:r>
                    </a:p>
                    <a:p>
                      <a:pPr marL="171450" indent="-1714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Surface </a:t>
                      </a:r>
                      <a: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Areas &amp; Volumes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076" marR="6076" marT="6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9207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076" marR="6076" marT="6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September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076" marR="6076" marT="6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indent="-1714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Real Numbers</a:t>
                      </a:r>
                    </a:p>
                    <a:p>
                      <a:pPr marL="171450" indent="-1714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Polynomials</a:t>
                      </a:r>
                    </a:p>
                    <a:p>
                      <a:pPr marL="171450" indent="-1714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Statistics</a:t>
                      </a:r>
                    </a:p>
                    <a:p>
                      <a:pPr marL="171450" indent="-1714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Probability</a:t>
                      </a:r>
                      <a:endParaRPr 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076" marR="6076" marT="6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indent="-1714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Real Numbers</a:t>
                      </a:r>
                    </a:p>
                    <a:p>
                      <a:pPr marL="171450" indent="-1714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Polynomials</a:t>
                      </a:r>
                    </a:p>
                    <a:p>
                      <a:pPr marL="171450" indent="-1714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Statistics</a:t>
                      </a:r>
                    </a:p>
                    <a:p>
                      <a:pPr marL="171450" indent="-1714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Probability</a:t>
                      </a:r>
                      <a:endParaRPr 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076" marR="6076" marT="6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260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076" marR="6076" marT="6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October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076" marR="6076" marT="6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Trigonometry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076" marR="6076" marT="6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Trigonometry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076" marR="6076" marT="6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2735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076" marR="6076" marT="6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November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076" marR="6076" marT="6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Heights and Distances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076" marR="6076" marT="6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Heights and Distances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076" marR="6076" marT="6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006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076" marR="6076" marT="6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December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076" marR="6076" marT="6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Sets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076" marR="6076" marT="6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Sets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076" marR="6076" marT="607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7888"/>
            <a:ext cx="9144000" cy="51022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"/>
          <p:cNvSpPr/>
          <p:nvPr/>
        </p:nvSpPr>
        <p:spPr>
          <a:xfrm>
            <a:off x="2123123" y="116840"/>
            <a:ext cx="4572000" cy="1477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latin typeface="Algerian" panose="04020705040A02060702" pitchFamily="82" charset="0"/>
              </a:rPr>
              <a:t>GRADE </a:t>
            </a:r>
            <a:r>
              <a:rPr lang="en-US" altLang="en-US" sz="1600" b="1" dirty="0">
                <a:latin typeface="Algerian" panose="04020705040A02060702" pitchFamily="82" charset="0"/>
              </a:rPr>
              <a:t>IX-SCIENCE</a:t>
            </a:r>
            <a:r>
              <a:rPr lang="en-US" altLang="en-US" sz="1800" b="1" dirty="0">
                <a:latin typeface="Algerian" panose="04020705040A02060702" pitchFamily="82" charset="0"/>
              </a:rPr>
              <a:t> Course WEIGHTAGE                                                                                                    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latin typeface="Algerian" panose="04020705040A02060702" pitchFamily="82" charset="0"/>
              </a:rPr>
              <a:t>                            </a:t>
            </a:r>
          </a:p>
          <a:p>
            <a:pPr marL="0" lvl="0" indent="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n-US" altLang="en-US" sz="1800" b="1" dirty="0">
              <a:latin typeface="Algerian" panose="04020705040A02060702" pitchFamily="82" charset="0"/>
            </a:endParaRPr>
          </a:p>
          <a:p>
            <a:pPr marL="0" lvl="0" indent="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endParaRPr lang="en-US" altLang="en-US" sz="1800" dirty="0"/>
          </a:p>
          <a:p>
            <a:pPr marL="0" lvl="0" indent="0" eaLnBrk="1" hangingPunct="1">
              <a:spcBef>
                <a:spcPct val="0"/>
              </a:spcBef>
              <a:buNone/>
            </a:pPr>
            <a:endParaRPr lang="en-US" altLang="en-US" sz="1800" dirty="0"/>
          </a:p>
        </p:txBody>
      </p:sp>
      <p:sp>
        <p:nvSpPr>
          <p:cNvPr id="21507" name="TextBox 12"/>
          <p:cNvSpPr txBox="1"/>
          <p:nvPr/>
        </p:nvSpPr>
        <p:spPr>
          <a:xfrm>
            <a:off x="1589405" y="5543550"/>
            <a:ext cx="6330315" cy="9906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latin typeface="Arial Black" panose="020B0A04020102020204" pitchFamily="34" charset="0"/>
              </a:rPr>
              <a:t>Note-The School Based TERM 1 &amp; TERM 2 will be of 80 marks with a duration of three hours.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endParaRPr lang="en-US" altLang="en-US" sz="1800" b="1" dirty="0">
              <a:latin typeface="Arial Black" panose="020B0A04020102020204" pitchFamily="34" charset="0"/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latin typeface="Arial Black" panose="020B0A04020102020204" pitchFamily="34" charset="0"/>
              </a:rPr>
              <a:t>Internal Assessment for 20 Marks.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endParaRPr lang="en-US" altLang="en-US" sz="1800" b="1" dirty="0">
              <a:latin typeface="Verdana" panose="020B0604030504040204" pitchFamily="34" charset="0"/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endParaRPr lang="en-US" altLang="en-US" sz="1800" b="1" dirty="0">
              <a:latin typeface="Verdana" panose="020B0604030504040204" pitchFamily="34" charset="0"/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endParaRPr lang="en-US" altLang="en-US" sz="1800" b="1" dirty="0">
              <a:latin typeface="Verdana" panose="020B060403050404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00053744"/>
              </p:ext>
            </p:extLst>
          </p:nvPr>
        </p:nvGraphicFramePr>
        <p:xfrm>
          <a:off x="73025" y="573405"/>
          <a:ext cx="8920480" cy="63398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27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689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233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054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>
                          <a:solidFill>
                            <a:srgbClr val="C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UNITS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>
                          <a:solidFill>
                            <a:srgbClr val="C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NCERT SYLLABUS</a:t>
                      </a:r>
                    </a:p>
                    <a:p>
                      <a:pPr algn="ctr"/>
                      <a:r>
                        <a:rPr lang="en-US" sz="1800" i="1" dirty="0">
                          <a:solidFill>
                            <a:srgbClr val="C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UNIT NAME 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>
                          <a:solidFill>
                            <a:srgbClr val="C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MARKS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 i="1" dirty="0">
                          <a:solidFill>
                            <a:srgbClr val="C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ADVANCE</a:t>
                      </a:r>
                    </a:p>
                    <a:p>
                      <a:pPr algn="ctr">
                        <a:buNone/>
                      </a:pPr>
                      <a:r>
                        <a:rPr lang="en-US" sz="1800" i="1" dirty="0">
                          <a:solidFill>
                            <a:srgbClr val="C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SYLLABUS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03680">
                <a:tc>
                  <a:txBody>
                    <a:bodyPr/>
                    <a:lstStyle/>
                    <a:p>
                      <a:pPr indent="457200" algn="l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Chemistry</a:t>
                      </a:r>
                      <a:endParaRPr lang="en-US" sz="14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400" kern="1200" baseline="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Exploring Mixtures &amp; their Separation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400" kern="1200" baseline="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Journey inside the Atom, 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400" kern="1200" baseline="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Atom</a:t>
                      </a:r>
                      <a:r>
                        <a:rPr lang="en-IN" altLang="en-US" sz="1400" kern="1200" baseline="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ic </a:t>
                      </a:r>
                      <a:r>
                        <a:rPr lang="en-US" sz="1400" kern="1200" baseline="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Foundation</a:t>
                      </a:r>
                      <a:r>
                        <a:rPr lang="en-IN" altLang="en-US" sz="1400" kern="1200" baseline="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s</a:t>
                      </a:r>
                      <a:r>
                        <a:rPr lang="en-US" sz="1400" kern="1200" baseline="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 of Matter,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400" kern="1200" baseline="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Earth as a system</a:t>
                      </a:r>
                      <a:r>
                        <a:rPr lang="en-IN" altLang="en-US" sz="1400" kern="1200" baseline="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:</a:t>
                      </a:r>
                      <a:r>
                        <a:rPr lang="en-US" sz="1400" kern="1200" baseline="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Energy Matter &amp; Life</a:t>
                      </a:r>
                      <a:r>
                        <a:rPr lang="en-US" sz="1400" kern="1200" baseline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	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/>
                      <a:r>
                        <a:rPr lang="en-US" sz="140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25</a:t>
                      </a:r>
                      <a:endParaRPr lang="en-US" sz="14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sym typeface="+mn-ea"/>
                        </a:rPr>
                        <a:t>Structure of Atom</a:t>
                      </a:r>
                      <a:endParaRPr lang="en-US" sz="14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marL="285750" indent="-2857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sym typeface="+mn-ea"/>
                        </a:rPr>
                        <a:t> Mixtures and their separation</a:t>
                      </a:r>
                    </a:p>
                    <a:p>
                      <a:pPr marL="285750" indent="-2857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sym typeface="+mn-ea"/>
                        </a:rPr>
                        <a:t>Chemical Bonding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indent="0" algn="l" fontAlgn="ctr">
                        <a:buFont typeface="Arial" panose="020B0604020202020204" pitchFamily="34" charset="0"/>
                        <a:buNone/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indent="457200" algn="ctr">
                        <a:buNone/>
                      </a:pPr>
                      <a:endParaRPr lang="en-US" sz="14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pPr indent="457200" algn="l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Biology</a:t>
                      </a:r>
                      <a:endParaRPr lang="en-US" sz="14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400" kern="1200" baseline="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Cell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400" kern="1200" baseline="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Tissues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400" kern="1200" baseline="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Reproduction in Plants &amp; Animals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400" kern="1200" baseline="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Diversity</a:t>
                      </a:r>
                      <a:endParaRPr lang="en-US" sz="1400" kern="1200" baseline="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/>
                      <a:r>
                        <a:rPr lang="en-US" sz="1400" kern="1200" baseline="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30</a:t>
                      </a:r>
                      <a:endParaRPr lang="en-US" sz="14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sym typeface="+mn-ea"/>
                        </a:rPr>
                        <a:t>Microscope and  Microscopy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endParaRPr lang="en-US" sz="1400" dirty="0" smtClean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sym typeface="+mn-ea"/>
                      </a:endParaRP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sym typeface="+mn-ea"/>
                        </a:rPr>
                        <a:t>Engineering and Biotechnology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endParaRPr lang="en-US" sz="14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38400">
                <a:tc>
                  <a:txBody>
                    <a:bodyPr/>
                    <a:lstStyle/>
                    <a:p>
                      <a:pPr indent="457200" algn="l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Physics</a:t>
                      </a:r>
                      <a:endParaRPr lang="en-US" sz="14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400" kern="1200" baseline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Motion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400" kern="1200" baseline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Force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400" kern="1200" baseline="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Work</a:t>
                      </a:r>
                      <a:r>
                        <a:rPr lang="en-IN" altLang="en-US" sz="1400" kern="1200" baseline="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 </a:t>
                      </a:r>
                      <a:r>
                        <a:rPr lang="en-US" sz="1400" kern="1200" baseline="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Energy 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400" kern="1200" baseline="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Simple Machines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400" kern="1200" baseline="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Sound</a:t>
                      </a:r>
                      <a:r>
                        <a:rPr lang="en-US" sz="1400" kern="1200" baseline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	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25</a:t>
                      </a:r>
                      <a:endParaRPr lang="en-US" sz="14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sym typeface="+mn-ea"/>
                        </a:rPr>
                        <a:t>Measurement-Foundation of Science</a:t>
                      </a:r>
                      <a:endParaRPr lang="en-US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marL="285750" indent="-2857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sym typeface="+mn-ea"/>
                        </a:rPr>
                        <a:t>Understanding Motion Through Experience</a:t>
                      </a:r>
                      <a:endParaRPr lang="en-US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marL="285750" indent="-2857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sym typeface="+mn-ea"/>
                        </a:rPr>
                        <a:t>Newton’s Laws  of  Motion</a:t>
                      </a:r>
                    </a:p>
                    <a:p>
                      <a:pPr marL="285750" indent="-2857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sym typeface="+mn-ea"/>
                        </a:rPr>
                        <a:t>Geometry  of Power- Advance Simple Machines</a:t>
                      </a:r>
                      <a:endParaRPr lang="en-US" sz="1400" u="none" strike="noStrike" baseline="0" dirty="0" smtClean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marL="285750" indent="-2857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sym typeface="+mn-ea"/>
                        </a:rPr>
                        <a:t>Work and Energy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marL="285750" indent="-285750" algn="l" fontAlgn="ctr">
                        <a:buFont typeface="Arial" panose="020B0604020202020204" pitchFamily="34" charset="0"/>
                        <a:buChar char="•"/>
                      </a:pPr>
                      <a:endParaRPr lang="en-US" sz="1400" dirty="0" smtClean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sym typeface="+mn-ea"/>
                      </a:endParaRPr>
                    </a:p>
                    <a:p>
                      <a:pPr marL="285750" indent="-285750" algn="l" fontAlgn="ctr">
                        <a:buFont typeface="Arial" panose="020B0604020202020204" pitchFamily="34" charset="0"/>
                        <a:buChar char="•"/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indent="457200" algn="ctr">
                        <a:buNone/>
                      </a:pPr>
                      <a:endParaRPr lang="en-US" sz="14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indent="457200" algn="ctr"/>
                      <a:endParaRPr lang="en-US" sz="14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/>
                      <a:r>
                        <a:rPr lang="en-US" sz="1400" kern="1200" baseline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n-US" sz="14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457200" algn="ctr">
                        <a:buNone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T="45716" marB="4571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3338" y="115888"/>
          <a:ext cx="9110662" cy="76866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80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7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891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4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6440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66556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ZEE HIGH SCHOOL, HAYATHNAGAR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329" marR="6329" marT="63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0763">
                <a:tc gridSpan="5"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Class :    IX                                                                          </a:t>
                      </a:r>
                      <a:r>
                        <a:rPr lang="en-US" sz="1200" b="1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Year </a:t>
                      </a:r>
                      <a:r>
                        <a:rPr lang="en-US" sz="12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Plan </a:t>
                      </a:r>
                      <a:r>
                        <a:rPr lang="en-US" sz="1200" b="1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2026-27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329" marR="6329" marT="633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6710">
                <a:tc gridSpan="5"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Sub:   Physics                                                                   </a:t>
                      </a:r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Name </a:t>
                      </a:r>
                      <a: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of the sub. Teacher:   </a:t>
                      </a:r>
                      <a:r>
                        <a:rPr lang="en-US" sz="1200" u="none" strike="noStrike" dirty="0" err="1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Ramya</a:t>
                      </a:r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, Mahesh,</a:t>
                      </a:r>
                      <a:r>
                        <a:rPr lang="en-US" sz="1200" u="none" strike="noStrike" baseline="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en-US" sz="1200" u="none" strike="noStrike" baseline="0" dirty="0" err="1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Sowmya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329" marR="6329" marT="633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33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S.N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329" marR="6329" marT="63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MONTH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329" marR="6329" marT="63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alt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NCERT </a:t>
                      </a:r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Syllabus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329" marR="6329" marT="63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329" marR="6329" marT="63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IIT</a:t>
                      </a:r>
                      <a:r>
                        <a:rPr lang="en-IN" alt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/Advance </a:t>
                      </a:r>
                      <a:r>
                        <a:rPr lang="en-US" sz="1200" u="none" strike="noStrike" baseline="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Course</a:t>
                      </a:r>
                    </a:p>
                    <a:p>
                      <a:pPr algn="ctr" fontAlgn="ctr"/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Syllabus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329" marR="6329" marT="63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633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329" marR="6329" marT="63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March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329" marR="6329" marT="63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329" marR="6329" marT="63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329" marR="6329" marT="63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329" marR="6329" marT="63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332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329" marR="6329" marT="63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April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329" marR="6329" marT="63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Ch.7. Motion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329" marR="6329" marT="63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329" marR="6329" marT="63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329" marR="6329" marT="63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85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329" marR="6329" marT="63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June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329" marR="6329" marT="63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Ch.7. Motion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329" marR="6329" marT="63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329" marR="6329" marT="63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329" marR="6329" marT="63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8272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329" marR="6329" marT="63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July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329" marR="6329" marT="63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Ch.8. Force and Laws of Motion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329" marR="6329" marT="63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329" marR="6329" marT="63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329" marR="6329" marT="63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6393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329" marR="6329" marT="63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August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329" marR="6329" marT="63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10. Work and Energy</a:t>
                      </a:r>
                      <a:endParaRPr 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329" marR="6329" marT="63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329" marR="6329" marT="63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329" marR="6329" marT="63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3785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329" marR="6329" marT="63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September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329" marR="6329" marT="63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Term- I Revision, Exams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329" marR="6329" marT="63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329" marR="6329" marT="63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329" marR="6329" marT="63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92080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329" marR="6329" marT="63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October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329" marR="6329" marT="63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/>
                      </a:r>
                      <a:b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</a:br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9.Simple Machines</a:t>
                      </a:r>
                      <a:endParaRPr 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11. Sound</a:t>
                      </a:r>
                      <a:endParaRPr 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algn="l" fontAlgn="ctr"/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endParaRPr 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329" marR="6329" marT="63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329" marR="6329" marT="63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329" marR="6329" marT="63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92080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329" marR="6329" marT="63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November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329" marR="6329" marT="63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329" marR="6329" marT="63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329" marR="6329" marT="63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Measurement-Foundation of Science</a:t>
                      </a:r>
                    </a:p>
                    <a:p>
                      <a:pPr algn="l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Understanding Motion Through Experience</a:t>
                      </a:r>
                    </a:p>
                    <a:p>
                      <a:pPr algn="l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Newton’s Laws  of  Motion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329" marR="6329" marT="63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5501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329" marR="6329" marT="63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December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329" marR="6329" marT="63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329" marR="6329" marT="63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329" marR="6329" marT="63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Geometry  of Power- Advance Simple</a:t>
                      </a:r>
                      <a:r>
                        <a:rPr lang="en-US" sz="1200" u="none" strike="noStrike" baseline="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Machines</a:t>
                      </a:r>
                    </a:p>
                    <a:p>
                      <a:pPr algn="l" fontAlgn="ctr"/>
                      <a:r>
                        <a:rPr lang="en-US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Work and Energy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329" marR="6329" marT="633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1113" y="0"/>
          <a:ext cx="9132887" cy="80053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62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65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821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99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78802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68581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ZEE HIGH SCHOOL, HAYATHNAGAR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29" marR="6429" marT="64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2427">
                <a:tc gridSpan="5"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Class :    IX                                                                      </a:t>
                      </a:r>
                      <a:r>
                        <a:rPr lang="en-US" sz="1100" b="1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Year </a:t>
                      </a:r>
                      <a:r>
                        <a:rPr lang="en-US" sz="11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Plan </a:t>
                      </a:r>
                      <a:r>
                        <a:rPr lang="en-US" sz="1100" b="1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2026-27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29" marR="6429" marT="64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936">
                <a:tc gridSpan="5"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Sub:   Chemistry                                                            </a:t>
                      </a:r>
                      <a:r>
                        <a:rPr lang="en-US" sz="11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Name </a:t>
                      </a:r>
                      <a:r>
                        <a:rPr lang="en-US" sz="11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of the sub. Teacher:    </a:t>
                      </a:r>
                      <a:r>
                        <a:rPr lang="en-US" sz="1100" u="none" strike="noStrike" dirty="0" err="1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Meghana</a:t>
                      </a:r>
                      <a:r>
                        <a:rPr lang="en-US" sz="11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,</a:t>
                      </a:r>
                      <a:r>
                        <a:rPr lang="en-US" sz="1100" u="none" strike="noStrike" baseline="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en-US" sz="1100" u="none" strike="noStrike" baseline="0" dirty="0" err="1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Anitha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29" marR="6429" marT="642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65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S.N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29" marR="6429" marT="64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MONTH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29" marR="6429" marT="64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altLang="en-US" sz="11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NCERT </a:t>
                      </a:r>
                      <a:r>
                        <a:rPr lang="en-US" sz="11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Syllabus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29" marR="6429" marT="64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29" marR="6429" marT="64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IIT</a:t>
                      </a:r>
                      <a:r>
                        <a:rPr lang="en-IN" altLang="en-US" sz="11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/Advance</a:t>
                      </a:r>
                      <a:r>
                        <a:rPr lang="en-US" sz="1100" u="none" strike="noStrike" baseline="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Course</a:t>
                      </a:r>
                    </a:p>
                    <a:p>
                      <a:pPr algn="ctr" fontAlgn="ctr"/>
                      <a:r>
                        <a:rPr lang="en-US" sz="11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Syllabus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29" marR="6429" marT="64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485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29" marR="6429" marT="64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March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29" marR="6429" marT="64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Exploring</a:t>
                      </a:r>
                      <a:r>
                        <a:rPr lang="en-US" sz="11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Mixtures and their Separations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29" marR="6429" marT="64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29" marR="6429" marT="64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29" marR="6429" marT="64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456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29" marR="6429" marT="64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April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29" marR="6429" marT="64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Exploring</a:t>
                      </a:r>
                      <a:r>
                        <a:rPr lang="en-US" sz="11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Mixtures and their Separations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29" marR="6429" marT="64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29" marR="6429" marT="64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29" marR="6429" marT="64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8248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29" marR="6429" marT="64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June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29" marR="6429" marT="64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1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Exploring</a:t>
                      </a:r>
                      <a:r>
                        <a:rPr lang="en-US" sz="11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Mixtures and their Separations</a:t>
                      </a:r>
                      <a:endParaRPr lang="en-US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algn="l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29" marR="6429" marT="64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29" marR="6429" marT="64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29" marR="6429" marT="64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14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29" marR="6429" marT="64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July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29" marR="6429" marT="64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Journey</a:t>
                      </a:r>
                      <a:r>
                        <a:rPr lang="en-US" sz="1100" u="none" strike="noStrike" baseline="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inside the Atom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29" marR="6429" marT="64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29" marR="6429" marT="64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4465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29" marR="6429" marT="64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August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29" marR="6429" marT="64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Atomic</a:t>
                      </a:r>
                      <a:r>
                        <a:rPr lang="en-US" sz="1100" u="none" strike="noStrike" baseline="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en-US" sz="11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Foundations of Matter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29" marR="6429" marT="64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29" marR="6429" marT="64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29" marR="6429" marT="64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308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29" marR="6429" marT="64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September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29" marR="6429" marT="64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1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Revision and  Term 1</a:t>
                      </a:r>
                    </a:p>
                    <a:p>
                      <a:pPr algn="l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29" marR="6429" marT="64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29" marR="6429" marT="64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29" marR="6429" marT="64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01227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29" marR="6429" marT="64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October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29" marR="6429" marT="64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Earth as a system:</a:t>
                      </a:r>
                      <a:r>
                        <a:rPr lang="en-US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Energy , Matter &amp; Life</a:t>
                      </a:r>
                    </a:p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1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Exploration : exploring the World of Secondary Science</a:t>
                      </a:r>
                      <a:endParaRPr lang="en-US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algn="l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29" marR="6429" marT="64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l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29" marR="6429" marT="64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29" marR="6429" marT="64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66155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29" marR="6429" marT="64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November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29" marR="6429" marT="64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29" marR="6429" marT="64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Structure</a:t>
                      </a:r>
                      <a:r>
                        <a:rPr lang="en-US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of Atom</a:t>
                      </a:r>
                    </a:p>
                    <a:p>
                      <a:pPr algn="l" fontAlgn="ctr"/>
                      <a:r>
                        <a:rPr lang="en-US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Mixtures and their separation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29" marR="6429" marT="64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4814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29" marR="6429" marT="64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December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29" marR="6429" marT="64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29" marR="6429" marT="64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Chemical Bonding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429" marR="6429" marT="64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0"/>
          <a:ext cx="9144000" cy="74549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829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92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465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93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71601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29994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ZEE HIGH SCHOOL, HAYATHNAGAR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59" marR="6959" marT="69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813">
                <a:tc gridSpan="5"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Class :    IX                                                          </a:t>
                      </a:r>
                      <a:r>
                        <a:rPr lang="en-US" sz="1200" b="1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               Year </a:t>
                      </a:r>
                      <a:r>
                        <a:rPr lang="en-US" sz="12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Plan </a:t>
                      </a:r>
                      <a:r>
                        <a:rPr lang="en-US" sz="1200" b="1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2026-27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59" marR="6959" marT="695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3068">
                <a:tc gridSpan="5"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Sub:   Biology                                          </a:t>
                      </a:r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Name </a:t>
                      </a:r>
                      <a: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of the sub. Teacher:    </a:t>
                      </a:r>
                      <a:r>
                        <a:rPr lang="en-US" sz="1200" u="none" strike="noStrike" dirty="0" err="1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Dhanalaxmi</a:t>
                      </a:r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, </a:t>
                      </a:r>
                      <a:r>
                        <a:rPr lang="en-US" sz="1200" u="none" strike="noStrike" dirty="0" err="1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Madhavi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59" marR="6959" marT="695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922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S.N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59" marR="6959" marT="69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4300" indent="-114300" algn="ctr" fontAlgn="ctr"/>
                      <a: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MONTH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59" marR="6959" marT="69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alt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NCERT </a:t>
                      </a:r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Syllabus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59" marR="6959" marT="69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59" marR="6959" marT="69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IIT</a:t>
                      </a:r>
                      <a:r>
                        <a:rPr lang="en-IN" alt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/Advance </a:t>
                      </a:r>
                      <a:r>
                        <a:rPr lang="en-US" sz="1200" u="none" strike="noStrike" baseline="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Course</a:t>
                      </a:r>
                    </a:p>
                    <a:p>
                      <a:pPr algn="ctr" fontAlgn="ctr"/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Syllabus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59" marR="6959" marT="69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229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59" marR="6959" marT="69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March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59" marR="6959" marT="69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Cell: </a:t>
                      </a:r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Building block of Life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59" marR="6959" marT="69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59" marR="6959" marT="69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59" marR="6959" marT="69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229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59" marR="6959" marT="69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April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59" marR="6959" marT="69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Cell: </a:t>
                      </a:r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Building block of Life</a:t>
                      </a:r>
                      <a:endParaRPr 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59" marR="6959" marT="69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59" marR="6959" marT="69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59" marR="6959" marT="69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81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59" marR="6959" marT="69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June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59" marR="6959" marT="69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Cell: Building block of Life</a:t>
                      </a:r>
                      <a:endParaRPr 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59" marR="6959" marT="69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59" marR="6959" marT="69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59" marR="6959" marT="69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505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59" marR="6959" marT="69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July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59" marR="6959" marT="69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u="none" strike="noStrike" dirty="0" err="1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Cell:Building</a:t>
                      </a:r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block of Life</a:t>
                      </a:r>
                      <a:endParaRPr 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algn="l" fontAlgn="ctr"/>
                      <a:endParaRPr lang="en-US" sz="1200" u="none" strike="noStrike" dirty="0" smtClean="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algn="l" fontAlgn="ctr"/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Tissues in</a:t>
                      </a:r>
                      <a:r>
                        <a:rPr lang="en-US" sz="1200" u="none" strike="noStrike" baseline="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Action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59" marR="6959" marT="69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59" marR="6959" marT="69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59" marR="6959" marT="69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8280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59" marR="6959" marT="69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August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59" marR="6959" marT="69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Tissues in Action</a:t>
                      </a:r>
                    </a:p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Reproduction</a:t>
                      </a:r>
                      <a:r>
                        <a:rPr lang="en-US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in Plants &amp; Animals-How Life continues</a:t>
                      </a:r>
                      <a:endParaRPr 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59" marR="6959" marT="69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59" marR="6959" marT="69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59" marR="6959" marT="69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20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59" marR="6959" marT="69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September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59" marR="6959" marT="69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Term- I Revision, Exams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59" marR="6959" marT="69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59" marR="6959" marT="69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59" marR="6959" marT="69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10423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59" marR="6959" marT="69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October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59" marR="6959" marT="69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Reproduction</a:t>
                      </a:r>
                      <a:r>
                        <a:rPr lang="en-US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in Plants &amp; Animals-How Life continues</a:t>
                      </a:r>
                    </a:p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Patterns in Life</a:t>
                      </a:r>
                    </a:p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Diversity and Classification</a:t>
                      </a:r>
                      <a:endParaRPr 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algn="l" fontAlgn="ctr"/>
                      <a:endParaRPr 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59" marR="6959" marT="69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59" marR="6959" marT="69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59" marR="6959" marT="69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2922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59" marR="6959" marT="69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November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59" marR="6959" marT="69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59" marR="6959" marT="69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59" marR="6959" marT="69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Microscope and  Microscopy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59" marR="6959" marT="69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181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59" marR="6959" marT="69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December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59" marR="6959" marT="69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59" marR="6959" marT="69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59" marR="6959" marT="69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Engineering and Biotechnology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959" marR="6959" marT="695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Box 12"/>
          <p:cNvSpPr txBox="1"/>
          <p:nvPr/>
        </p:nvSpPr>
        <p:spPr>
          <a:xfrm>
            <a:off x="1763395" y="5156835"/>
            <a:ext cx="7273925" cy="315595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latin typeface="Verdana" panose="020B0604030504040204" pitchFamily="34" charset="0"/>
              </a:rPr>
              <a:t>Note-The Annual Board Examination will be of 80 marks, with a duration of three hours.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latin typeface="Verdana" panose="020B0604030504040204" pitchFamily="34" charset="0"/>
              </a:rPr>
              <a:t>Internal Assessment  for 20 Marks.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611188" y="950913"/>
          <a:ext cx="7489826" cy="39927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31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121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845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9949"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>
                          <a:solidFill>
                            <a:srgbClr val="C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UNITS</a:t>
                      </a:r>
                    </a:p>
                  </a:txBody>
                  <a:tcPr marL="91456" marR="91456"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>
                          <a:solidFill>
                            <a:srgbClr val="C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UNIT NAME </a:t>
                      </a:r>
                    </a:p>
                  </a:txBody>
                  <a:tcPr marL="91456" marR="91456"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>
                          <a:solidFill>
                            <a:srgbClr val="C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MARKS</a:t>
                      </a:r>
                    </a:p>
                  </a:txBody>
                  <a:tcPr marL="91456" marR="91456"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4934">
                <a:tc>
                  <a:txBody>
                    <a:bodyPr/>
                    <a:lstStyle/>
                    <a:p>
                      <a:pPr indent="457200" algn="ctr"/>
                      <a:r>
                        <a:rPr lang="en-US" sz="1100" b="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Chemistry</a:t>
                      </a:r>
                      <a:endParaRPr lang="en-US" sz="1100" b="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56" marR="91456"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400" kern="1200" baseline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Chemical </a:t>
                      </a:r>
                      <a:r>
                        <a:rPr lang="en-US" sz="1400" kern="1200" baseline="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Reactions &amp; equations Acids, Bases &amp; Salts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400" kern="1200" baseline="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 Metals &amp; Non- Metals 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400" kern="1200" baseline="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Carbon &amp; its Compounds</a:t>
                      </a:r>
                      <a:r>
                        <a:rPr lang="en-US" sz="1400" kern="1200" baseline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	</a:t>
                      </a:r>
                    </a:p>
                  </a:txBody>
                  <a:tcPr marL="91456" marR="91456"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457200"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25</a:t>
                      </a:r>
                      <a:endParaRPr lang="en-US" sz="14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56" marR="91456"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4934">
                <a:tc>
                  <a:txBody>
                    <a:bodyPr/>
                    <a:lstStyle/>
                    <a:p>
                      <a:pPr indent="457200"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Biology</a:t>
                      </a:r>
                      <a:endParaRPr lang="en-US" sz="14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56" marR="91456"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400" kern="1200" baseline="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Life Process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400" kern="1200" baseline="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Control &amp; </a:t>
                      </a:r>
                      <a:r>
                        <a:rPr lang="en-US" sz="1400" kern="1200" baseline="0" dirty="0" err="1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Cordination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IN" altLang="en-US" sz="1400" kern="1200" baseline="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How Do Organisms </a:t>
                      </a:r>
                      <a:r>
                        <a:rPr lang="en-US" sz="1400" kern="1200" baseline="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Reproduc</a:t>
                      </a:r>
                      <a:r>
                        <a:rPr lang="en-IN" altLang="en-US" sz="1400" kern="1200" baseline="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e?</a:t>
                      </a:r>
                      <a:endParaRPr lang="en-US" sz="1400" kern="1200" baseline="0" dirty="0" smtClean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400" kern="1200" baseline="0" dirty="0" err="1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Heridity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400" kern="1200" baseline="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Our Environment</a:t>
                      </a:r>
                      <a:endParaRPr lang="en-US" sz="1400" kern="1200" baseline="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91456" marR="91456"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457200" algn="ctr"/>
                      <a:r>
                        <a:rPr lang="en-US" sz="1400" kern="1200" baseline="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30</a:t>
                      </a:r>
                      <a:endParaRPr lang="en-US" sz="14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56" marR="91456"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8180">
                <a:tc>
                  <a:txBody>
                    <a:bodyPr/>
                    <a:lstStyle/>
                    <a:p>
                      <a:pPr indent="457200"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Physics</a:t>
                      </a:r>
                      <a:endParaRPr lang="en-US" sz="14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56" marR="91456"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400" kern="1200" baseline="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Electricity</a:t>
                      </a:r>
                      <a:r>
                        <a:rPr lang="en-US" sz="1400" kern="1200" baseline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	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400" kern="1200" baseline="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Light</a:t>
                      </a:r>
                      <a:r>
                        <a:rPr lang="en-IN" altLang="en-US" sz="1400" kern="1200" baseline="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-Reflection &amp; Refraction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400" kern="1200" baseline="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Magnetism 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400" kern="1200" baseline="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 Human Eye &amp; </a:t>
                      </a:r>
                      <a:r>
                        <a:rPr lang="en-US" sz="1400" kern="1200" baseline="0" dirty="0" err="1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Colourful</a:t>
                      </a:r>
                      <a:r>
                        <a:rPr lang="en-US" sz="1400" kern="1200" baseline="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 World</a:t>
                      </a:r>
                      <a:endParaRPr lang="en-US" sz="1400" kern="1200" baseline="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91456" marR="91456"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457200" algn="ctr"/>
                      <a:r>
                        <a:rPr lang="en-US" sz="1400" kern="1200" baseline="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25</a:t>
                      </a:r>
                      <a:endParaRPr lang="en-US" sz="14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56" marR="91456"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804">
                <a:tc>
                  <a:txBody>
                    <a:bodyPr/>
                    <a:lstStyle/>
                    <a:p>
                      <a:pPr indent="457200"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Total</a:t>
                      </a:r>
                    </a:p>
                  </a:txBody>
                  <a:tcPr marL="91456" marR="91456"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/>
                      <a:r>
                        <a:rPr lang="en-US" sz="1400" kern="1200" baseline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n-US" sz="14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56" marR="91456"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457200"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  <a:tcPr marL="91456" marR="91456" marT="45714" marB="457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5629" name="Rectangle 3"/>
          <p:cNvSpPr/>
          <p:nvPr/>
        </p:nvSpPr>
        <p:spPr>
          <a:xfrm>
            <a:off x="2357438" y="511175"/>
            <a:ext cx="3978275" cy="923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latin typeface="Algerian" panose="04020705040A02060702" pitchFamily="82" charset="0"/>
              </a:rPr>
              <a:t>GRADE X-SCIENCE Course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latin typeface="Algerian" panose="04020705040A02060702" pitchFamily="82" charset="0"/>
              </a:rPr>
              <a:t>                           </a:t>
            </a:r>
            <a:endParaRPr lang="en-US" altLang="en-US" sz="1800" dirty="0"/>
          </a:p>
          <a:p>
            <a:pPr marL="0" lvl="0" indent="0" eaLnBrk="1" hangingPunct="1">
              <a:spcBef>
                <a:spcPct val="0"/>
              </a:spcBef>
              <a:buNone/>
            </a:pPr>
            <a:endParaRPr lang="en-US" alt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0"/>
          <a:ext cx="8621395" cy="66795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403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06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521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181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30200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ZEE HIGH SCHOOL, HAYATHNAGAR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132" marR="6132" marT="61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0510"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Class :    X                                                                      </a:t>
                      </a:r>
                      <a:r>
                        <a:rPr lang="en-US" sz="1200" b="1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Year </a:t>
                      </a:r>
                      <a:r>
                        <a:rPr lang="en-US" sz="12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Plan </a:t>
                      </a:r>
                      <a:r>
                        <a:rPr lang="en-US" sz="1200" b="1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2026-27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132" marR="6132" marT="61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7350"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Sub:   Physics                                                             </a:t>
                      </a:r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Name </a:t>
                      </a:r>
                      <a: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of the sub. </a:t>
                      </a:r>
                      <a:r>
                        <a:rPr lang="en-US" sz="1200" u="none" strike="noStrike" dirty="0" err="1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Teacher:Ramya</a:t>
                      </a:r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, Mahesh,</a:t>
                      </a:r>
                      <a:r>
                        <a:rPr lang="en-US" sz="1200" u="none" strike="noStrike" baseline="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en-US" sz="1200" u="none" strike="noStrike" baseline="0" dirty="0" err="1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Sowmya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132" marR="6132" marT="61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64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S.N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132" marR="6132" marT="61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MONTH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132" marR="6132" marT="61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Syllabus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132" marR="6132" marT="61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IIT </a:t>
                      </a:r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Foundation</a:t>
                      </a:r>
                      <a:r>
                        <a:rPr lang="en-US" sz="1200" u="none" strike="noStrike" baseline="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Course</a:t>
                      </a:r>
                    </a:p>
                    <a:p>
                      <a:pPr algn="ctr" fontAlgn="ctr"/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Syllabus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132" marR="6132" marT="61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371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132" marR="6132" marT="61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March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132" marR="6132" marT="61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Ch.11. Electricity</a:t>
                      </a:r>
                      <a:endParaRPr 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132" marR="6132" marT="61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132" marR="6132" marT="61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12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132" marR="6132" marT="61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April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132" marR="6132" marT="61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Ch.11. Electricity</a:t>
                      </a:r>
                      <a:endParaRPr 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132" marR="6132" marT="61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132" marR="6132" marT="61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42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132" marR="6132" marT="61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June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132" marR="6132" marT="61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Ch.9. Light </a:t>
                      </a:r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Reflection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132" marR="6132" marT="61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Ch.9. Light - Reflection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132" marR="6132" marT="61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65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132" marR="6132" marT="61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July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132" marR="6132" marT="61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Ch.9. Light Refraction</a:t>
                      </a:r>
                      <a:endParaRPr 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132" marR="6132" marT="61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Ch.9. Light. Refraction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132" marR="6132" marT="61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765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132" marR="6132" marT="61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August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132" marR="6132" marT="61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CH.10. Human Eye: Colourful World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132" marR="6132" marT="61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CH.10. Human Eye: Colourful World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132" marR="6132" marT="61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378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132" marR="6132" marT="61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September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132" marR="6132" marT="61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Term- I Revision</a:t>
                      </a:r>
                      <a:endParaRPr 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132" marR="6132" marT="61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IN" alt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endParaRPr lang="en-IN" alt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132" marR="6132" marT="61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132" marR="6132" marT="61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October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132" marR="6132" marT="61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CH.10. Human Eye: </a:t>
                      </a:r>
                      <a:r>
                        <a:rPr lang="en-US" sz="1200" u="none" strike="noStrike" dirty="0" err="1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Colourful</a:t>
                      </a:r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World</a:t>
                      </a:r>
                      <a:endParaRPr 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132" marR="6132" marT="61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sym typeface="+mn-ea"/>
                        </a:rPr>
                        <a:t>Ch.11. Electricity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132" marR="6132" marT="61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9085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132" marR="6132" marT="61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November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132" marR="6132" marT="61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Ch.12. Mg Effect of Electric Current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132" marR="6132" marT="61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sym typeface="+mn-ea"/>
                        </a:rPr>
                        <a:t>Ch.11. Electricity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132" marR="6132" marT="61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9149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132" marR="6132" marT="61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December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132" marR="6132" marT="61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132" marR="6132" marT="61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Ch.12. M</a:t>
                      </a:r>
                      <a:r>
                        <a:rPr lang="en-IN" alt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agnetic </a:t>
                      </a:r>
                      <a: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Effect of Electric Current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132" marR="6132" marT="61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9050" y="44450"/>
          <a:ext cx="8860790" cy="669077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759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49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073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524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9885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ZEE HIGH SCHOOL, HAYATHNAGAR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133" marR="6133" marT="61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7020"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Class :    X                                                                       </a:t>
                      </a:r>
                      <a:r>
                        <a:rPr lang="en-US" sz="1200" b="1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Year </a:t>
                      </a:r>
                      <a:r>
                        <a:rPr lang="en-US" sz="12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Plan </a:t>
                      </a:r>
                      <a:r>
                        <a:rPr lang="en-US" sz="1200" b="1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2026-27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133" marR="6133" marT="61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845"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Sub:   Chemistry                                                                          </a:t>
                      </a:r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Name </a:t>
                      </a:r>
                      <a: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of the sub. Teacher:   </a:t>
                      </a:r>
                      <a:r>
                        <a:rPr lang="en-US" sz="1200" u="none" strike="noStrike" dirty="0" err="1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Meghana</a:t>
                      </a:r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, </a:t>
                      </a:r>
                      <a:r>
                        <a:rPr lang="en-US" sz="1200" u="none" strike="noStrike" dirty="0" err="1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Anitha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133" marR="6133" marT="6133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737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S.N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133" marR="6133" marT="61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MONTH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133" marR="6133" marT="61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Syllabus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133" marR="6133" marT="61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IIT </a:t>
                      </a:r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Foundation</a:t>
                      </a:r>
                      <a:r>
                        <a:rPr lang="en-US" sz="1200" u="none" strike="noStrike" baseline="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Course</a:t>
                      </a:r>
                    </a:p>
                    <a:p>
                      <a:pPr algn="ctr" fontAlgn="ctr"/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Syllabus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133" marR="6133" marT="61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22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133" marR="6133" marT="61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March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133" marR="6133" marT="61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Chemical Reactions &amp; Chemical Equations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133" marR="6133" marT="61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133" marR="6133" marT="61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37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133" marR="6133" marT="61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April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133" marR="6133" marT="61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Chemical Reactions &amp; Chemical Equations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133" marR="6133" marT="61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133" marR="6133" marT="61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1976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133" marR="6133" marT="61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June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133" marR="6133" marT="61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Chemical Reactions &amp; Chemical Equations</a:t>
                      </a:r>
                      <a:endParaRPr 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133" marR="6133" marT="61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Chemical Reactions &amp; Equations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133" marR="6133" marT="61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556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133" marR="6133" marT="61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July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133" marR="6133" marT="61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Acids, Bases &amp; Salts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133" marR="6133" marT="61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sym typeface="+mn-ea"/>
                        </a:rPr>
                        <a:t>Chemical Reactions &amp; Equations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133" marR="6133" marT="61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384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133" marR="6133" marT="61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August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133" marR="6133" marT="61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Metals &amp; Non Metals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133" marR="6133" marT="61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Acids Bases &amp; Salts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133" marR="6133" marT="61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384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133" marR="6133" marT="61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September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133" marR="6133" marT="61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Revision</a:t>
                      </a:r>
                      <a:r>
                        <a:rPr lang="en-US" sz="1200" b="0" i="0" u="none" strike="noStrike" baseline="0" dirty="0" smtClean="0">
                          <a:solidFill>
                            <a:schemeClr val="dk1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, Exams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133" marR="6133" marT="61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133" marR="6133" marT="61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1181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133" marR="6133" marT="61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October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133" marR="6133" marT="61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Carbon and its Compounds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133" marR="6133" marT="61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sym typeface="+mn-ea"/>
                        </a:rPr>
                        <a:t>Metals &amp; Non Metals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algn="l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133" marR="6133" marT="61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2006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133" marR="6133" marT="61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November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133" marR="6133" marT="61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Carbon and its Compounds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133" marR="6133" marT="61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sym typeface="+mn-ea"/>
                      </a:endParaRPr>
                    </a:p>
                    <a:p>
                      <a:pPr algn="l" fontAlgn="ctr"/>
                      <a:r>
                        <a:rPr lang="en-US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sym typeface="+mn-ea"/>
                        </a:rPr>
                        <a:t>Metals &amp; Non Metals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algn="l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133" marR="6133" marT="61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207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133" marR="6133" marT="61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December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133" marR="6133" marT="61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133" marR="6133" marT="61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u="none" strike="noStrike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algn="l" fontAlgn="ctr"/>
                      <a:r>
                        <a:rPr lang="en-US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sym typeface="+mn-ea"/>
                        </a:rPr>
                        <a:t>Carbon &amp; Its Compound</a:t>
                      </a:r>
                      <a:r>
                        <a:rPr lang="en-IN" altLang="en-US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sym typeface="+mn-ea"/>
                        </a:rPr>
                        <a:t>s</a:t>
                      </a:r>
                      <a:endParaRPr lang="en-IN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sym typeface="+mn-ea"/>
                      </a:endParaRPr>
                    </a:p>
                  </a:txBody>
                  <a:tcPr marL="6133" marR="6133" marT="613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0" y="0"/>
          <a:ext cx="8624570" cy="68148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00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71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143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429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4650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ZEE HIGH SCHOOL, HAYATHNAGAR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383" marR="6383" marT="63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7975"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Class :    X                                                                          </a:t>
                      </a:r>
                      <a:r>
                        <a:rPr lang="en-US" sz="1200" b="1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Year </a:t>
                      </a:r>
                      <a:r>
                        <a:rPr lang="en-US" sz="1200" b="1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Plan </a:t>
                      </a:r>
                      <a:r>
                        <a:rPr lang="en-US" sz="1200" b="1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2026-27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383" marR="6383" marT="638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3225"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Sub:   Biology                                                         </a:t>
                      </a:r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Name </a:t>
                      </a:r>
                      <a: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of the sub. </a:t>
                      </a:r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Teacher</a:t>
                      </a:r>
                      <a:r>
                        <a:rPr lang="en-US" sz="1200" u="none" strike="noStrike" baseline="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:</a:t>
                      </a:r>
                      <a:r>
                        <a:rPr lang="en-US" sz="1200" u="none" strike="noStrike" baseline="0" dirty="0" err="1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Dhanalaxmi</a:t>
                      </a:r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, </a:t>
                      </a:r>
                      <a:r>
                        <a:rPr lang="en-US" sz="1200" u="none" strike="noStrike" dirty="0" err="1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Madhavi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383" marR="6383" marT="638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610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S.N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383" marR="6383" marT="63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MONTH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383" marR="6383" marT="63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Syllabus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383" marR="6383" marT="63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IIT </a:t>
                      </a:r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Foundation</a:t>
                      </a:r>
                      <a:r>
                        <a:rPr lang="en-US" sz="1200" u="none" strike="noStrike" baseline="0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Course</a:t>
                      </a:r>
                    </a:p>
                    <a:p>
                      <a:pPr algn="ctr" fontAlgn="ctr"/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Syllabus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383" marR="6383" marT="63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911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383" marR="6383" marT="63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March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383" marR="6383" marT="63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Life Processes: Nutrition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383" marR="6383" marT="63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383" marR="6383" marT="63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389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383" marR="6383" marT="63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April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383" marR="6383" marT="63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Life Processes: Respiratory &amp; Transport System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383" marR="6383" marT="63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383" marR="6383" marT="63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800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383" marR="6383" marT="63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June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383" marR="6383" marT="63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Control and Coordination</a:t>
                      </a:r>
                      <a:endParaRPr lang="en-US" sz="1200" b="0" i="0" u="none" strike="noStrike" dirty="0" smtClean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383" marR="6383" marT="63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Life Processes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383" marR="6383" marT="63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956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383" marR="6383" marT="63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July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383" marR="6383" marT="63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Control and </a:t>
                      </a:r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Coordination, </a:t>
                      </a:r>
                    </a:p>
                    <a:p>
                      <a:pPr algn="l" fontAlgn="ctr"/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How do Organisms Reproduce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383" marR="6383" marT="63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Control and Coordination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383" marR="6383" marT="63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7721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5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383" marR="6383" marT="63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August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383" marR="6383" marT="63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How do Organisms Reproduce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383" marR="6383" marT="63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How do Organisms Reproduce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383" marR="6383" marT="63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759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6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383" marR="6383" marT="63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September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383" marR="6383" marT="63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Revision, Exams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383" marR="6383" marT="63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383" marR="6383" marT="63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383" marR="6383" marT="63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October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383" marR="6383" marT="63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/>
                      </a:r>
                      <a:b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</a:br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Heredity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383" marR="6383" marT="63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sym typeface="+mn-ea"/>
                        </a:rPr>
                        <a:t>Heridity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383" marR="6383" marT="63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5689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383" marR="6383" marT="63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November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383" marR="6383" marT="63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 smtClean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Heredity </a:t>
                      </a:r>
                      <a: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/>
                      </a:r>
                      <a:b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</a:br>
                      <a: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Our Environment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383" marR="6383" marT="63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Our Environment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383" marR="6383" marT="63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575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383" marR="6383" marT="63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December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383" marR="6383" marT="63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 dirty="0"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383" marR="6383" marT="63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6383" marR="6383" marT="63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Box 3"/>
          <p:cNvSpPr txBox="1"/>
          <p:nvPr/>
        </p:nvSpPr>
        <p:spPr>
          <a:xfrm>
            <a:off x="296863" y="3716338"/>
            <a:ext cx="227012" cy="27781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IN" altLang="en-US" sz="1200" dirty="0"/>
              <a:t> </a:t>
            </a:r>
          </a:p>
        </p:txBody>
      </p:sp>
      <p:sp>
        <p:nvSpPr>
          <p:cNvPr id="29699" name="TextBox 4"/>
          <p:cNvSpPr txBox="1"/>
          <p:nvPr/>
        </p:nvSpPr>
        <p:spPr>
          <a:xfrm>
            <a:off x="2555875" y="1125538"/>
            <a:ext cx="3775075" cy="70643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US" altLang="en-US" sz="4000" b="1" dirty="0"/>
              <a:t>Social Science</a:t>
            </a:r>
            <a:endParaRPr lang="en-IN" altLang="en-US" sz="4000" b="1" dirty="0"/>
          </a:p>
        </p:txBody>
      </p:sp>
      <p:sp>
        <p:nvSpPr>
          <p:cNvPr id="29700" name="TextBox 5"/>
          <p:cNvSpPr txBox="1"/>
          <p:nvPr/>
        </p:nvSpPr>
        <p:spPr>
          <a:xfrm>
            <a:off x="3348038" y="2185988"/>
            <a:ext cx="1466850" cy="120015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US" altLang="en-US" sz="3600" b="1" dirty="0"/>
              <a:t>Part 1</a:t>
            </a:r>
          </a:p>
          <a:p>
            <a:pPr marL="0" lvl="0" indent="0">
              <a:spcBef>
                <a:spcPct val="0"/>
              </a:spcBef>
              <a:buNone/>
            </a:pPr>
            <a:r>
              <a:rPr lang="en-US" altLang="en-US" sz="3600" b="1" dirty="0"/>
              <a:t>Part 2</a:t>
            </a:r>
            <a:endParaRPr lang="en-IN" altLang="en-US" sz="3600" b="1" dirty="0"/>
          </a:p>
        </p:txBody>
      </p:sp>
      <p:sp>
        <p:nvSpPr>
          <p:cNvPr id="29701" name="TextBox 6"/>
          <p:cNvSpPr txBox="1"/>
          <p:nvPr/>
        </p:nvSpPr>
        <p:spPr>
          <a:xfrm>
            <a:off x="296863" y="3740150"/>
            <a:ext cx="8766175" cy="30638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IN" altLang="en-US" sz="1400" dirty="0">
                <a:hlinkClick r:id="rId2"/>
              </a:rPr>
              <a:t>https://cbseacademic.nic.in/web_material/CurriculumMain27/SecPart1/SocialScience_SecP1IX_2026-27.pdf</a:t>
            </a:r>
            <a:endParaRPr lang="en-IN" alt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Box 12"/>
          <p:cNvSpPr txBox="1"/>
          <p:nvPr/>
        </p:nvSpPr>
        <p:spPr>
          <a:xfrm>
            <a:off x="1331595" y="5156518"/>
            <a:ext cx="6827838" cy="175323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latin typeface="Verdana" panose="020B0604030504040204" pitchFamily="34" charset="0"/>
              </a:rPr>
              <a:t>Note-The </a:t>
            </a:r>
            <a:r>
              <a:rPr lang="en-IN" altLang="en-US" sz="1800" b="1" dirty="0">
                <a:latin typeface="Verdana" panose="020B0604030504040204" pitchFamily="34" charset="0"/>
              </a:rPr>
              <a:t>School</a:t>
            </a:r>
            <a:r>
              <a:rPr lang="en-US" altLang="en-IN" sz="1800" b="1" dirty="0">
                <a:latin typeface="Verdana" panose="020B0604030504040204" pitchFamily="34" charset="0"/>
              </a:rPr>
              <a:t> Based</a:t>
            </a:r>
            <a:r>
              <a:rPr lang="en-IN" altLang="en-US" sz="1800" b="1" dirty="0">
                <a:latin typeface="Verdana" panose="020B0604030504040204" pitchFamily="34" charset="0"/>
              </a:rPr>
              <a:t> </a:t>
            </a:r>
            <a:r>
              <a:rPr lang="en-US" altLang="en-IN" sz="1800" b="1" dirty="0">
                <a:latin typeface="Verdana" panose="020B0604030504040204" pitchFamily="34" charset="0"/>
              </a:rPr>
              <a:t>TERM 1 &amp; TERM 2 </a:t>
            </a:r>
            <a:r>
              <a:rPr lang="en-US" altLang="en-US" sz="1800" b="1" dirty="0">
                <a:latin typeface="Verdana" panose="020B0604030504040204" pitchFamily="34" charset="0"/>
              </a:rPr>
              <a:t>Examinations will be of 80 marks, with a duration of three hours.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latin typeface="Verdana" panose="020B0604030504040204" pitchFamily="34" charset="0"/>
              </a:rPr>
              <a:t>Internal Assessment  for 20 Marks.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endParaRPr lang="en-US" altLang="en-US" sz="1800" b="1" dirty="0">
              <a:latin typeface="Verdana" panose="020B0604030504040204" pitchFamily="34" charset="0"/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endParaRPr lang="en-US" altLang="en-US" sz="1800" b="1" dirty="0">
              <a:latin typeface="Verdana" panose="020B0604030504040204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828040" y="981710"/>
          <a:ext cx="6857365" cy="32886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379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19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0710">
                <a:tc>
                  <a:txBody>
                    <a:bodyPr/>
                    <a:lstStyle/>
                    <a:p>
                      <a:pPr algn="ctr"/>
                      <a:r>
                        <a:rPr lang="en-IN" altLang="en-US" sz="1800" i="1" dirty="0">
                          <a:solidFill>
                            <a:srgbClr val="C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PART 1</a:t>
                      </a:r>
                      <a:r>
                        <a:rPr lang="en-US" sz="1800" i="1" dirty="0">
                          <a:solidFill>
                            <a:srgbClr val="C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</a:p>
                  </a:txBody>
                  <a:tcPr marL="91435" marR="91435" marT="45664" marB="456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altLang="en-US" sz="1800" i="1" dirty="0">
                          <a:solidFill>
                            <a:srgbClr val="C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PART 2</a:t>
                      </a:r>
                    </a:p>
                  </a:txBody>
                  <a:tcPr marL="91435" marR="91435" marT="45664" marB="456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87955"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IN" altLang="en-US" sz="1400" kern="1200" baseline="0" dirty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Understanding Social Science 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altLang="en-US" sz="1400" kern="1200" baseline="0" dirty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Shaping of</a:t>
                      </a:r>
                      <a:r>
                        <a:rPr lang="en-IN" altLang="en-US" sz="1400" kern="1200" baseline="0" dirty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 </a:t>
                      </a:r>
                      <a:r>
                        <a:rPr lang="en-US" altLang="en-US" sz="1400" kern="1200" baseline="0" dirty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the Earth’s</a:t>
                      </a:r>
                      <a:r>
                        <a:rPr lang="en-IN" altLang="en-US" sz="1400" kern="1200" baseline="0" dirty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 </a:t>
                      </a:r>
                      <a:r>
                        <a:rPr lang="en-US" altLang="en-US" sz="1400" kern="1200" baseline="0" dirty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Surfac</a:t>
                      </a:r>
                      <a:r>
                        <a:rPr lang="en-IN" altLang="en-US" sz="1400" kern="1200" baseline="0" dirty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e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IN" altLang="en-US" sz="1400" kern="1200" baseline="0" dirty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Atmosphere &amp; Climate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IN" altLang="en-US" sz="1400" kern="1200" baseline="0" dirty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Begining of Civilisation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IN" altLang="en-US" sz="1400" kern="1200" baseline="0" dirty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State &amp; Society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IN" altLang="en-US" sz="1400" kern="1200" baseline="0" dirty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Democracy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IN" altLang="en-US" sz="1400" kern="1200" baseline="0" dirty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Elections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IN" altLang="en-US" sz="1400" kern="1200" baseline="0" dirty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Building Blocks in Economics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IN" altLang="en-US" sz="1400" kern="1200" baseline="0" dirty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The Price Puzzle</a:t>
                      </a:r>
                    </a:p>
                    <a:p>
                      <a:pPr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defRPr/>
                      </a:pPr>
                      <a:endParaRPr lang="en-US" sz="1400" kern="1200" baseline="0" dirty="0">
                        <a:solidFill>
                          <a:schemeClr val="dk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+mn-cs"/>
                      </a:endParaRPr>
                    </a:p>
                  </a:txBody>
                  <a:tcPr marL="91435" marR="91435" marT="45664" marB="456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IN" altLang="en-US" sz="14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 Oceans &amp; Life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IN" altLang="en-US" sz="14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Life on Earth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IN" altLang="en-US" sz="14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Building a Resilent India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IN" altLang="en-US" sz="14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India and the world -I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IN" altLang="en-US" sz="14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Authourity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IN" altLang="en-US" sz="14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From Ideas to Startups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IN" altLang="en-US" sz="14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Smart Ways to manage your finances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endParaRPr lang="en-IN" altLang="en-US" sz="14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 marT="45664" marB="456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3825" name="Rectangle 8"/>
          <p:cNvSpPr/>
          <p:nvPr/>
        </p:nvSpPr>
        <p:spPr>
          <a:xfrm>
            <a:off x="2214563" y="438150"/>
            <a:ext cx="4572000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latin typeface="Algerian" panose="04020705040A02060702" pitchFamily="82" charset="0"/>
              </a:rPr>
              <a:t>GRADE  IX- Social SCIENCE Course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7888"/>
            <a:ext cx="9144000" cy="51022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Box 3"/>
          <p:cNvSpPr txBox="1"/>
          <p:nvPr/>
        </p:nvSpPr>
        <p:spPr>
          <a:xfrm>
            <a:off x="296863" y="3716338"/>
            <a:ext cx="8847137" cy="27781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IN" altLang="en-US" sz="1200" dirty="0">
                <a:hlinkClick r:id="rId2"/>
              </a:rPr>
              <a:t>https://cbseacademic.nic.in/web_material/Curriculum27/publication/secondary/Vocational_Education_(Kaushal_Vikas)_book.pdf</a:t>
            </a:r>
            <a:endParaRPr lang="en-IN" altLang="en-US" sz="1200" dirty="0"/>
          </a:p>
        </p:txBody>
      </p:sp>
      <p:sp>
        <p:nvSpPr>
          <p:cNvPr id="30723" name="TextBox 4"/>
          <p:cNvSpPr txBox="1"/>
          <p:nvPr/>
        </p:nvSpPr>
        <p:spPr>
          <a:xfrm>
            <a:off x="1187450" y="1412875"/>
            <a:ext cx="6554788" cy="7080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US" altLang="en-US" sz="4000" b="1" dirty="0"/>
              <a:t>Vocational Skill Education</a:t>
            </a:r>
            <a:endParaRPr lang="en-IN" altLang="en-US" sz="4000" b="1" dirty="0"/>
          </a:p>
        </p:txBody>
      </p:sp>
      <p:sp>
        <p:nvSpPr>
          <p:cNvPr id="30724" name="TextBox 5"/>
          <p:cNvSpPr txBox="1"/>
          <p:nvPr/>
        </p:nvSpPr>
        <p:spPr>
          <a:xfrm>
            <a:off x="2555875" y="2781300"/>
            <a:ext cx="3433763" cy="64611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US" altLang="en-US" sz="3600" b="1" dirty="0"/>
              <a:t>Kaushal Vikas </a:t>
            </a:r>
            <a:endParaRPr lang="en-IN" alt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Box 12"/>
          <p:cNvSpPr txBox="1"/>
          <p:nvPr/>
        </p:nvSpPr>
        <p:spPr>
          <a:xfrm>
            <a:off x="1503045" y="4795838"/>
            <a:ext cx="6827838" cy="14779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latin typeface="Verdana" panose="020B0604030504040204" pitchFamily="34" charset="0"/>
              </a:rPr>
              <a:t>Note-The Annual Board Examination will be of 80 marks, with a duration of three hours.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latin typeface="Verdana" panose="020B0604030504040204" pitchFamily="34" charset="0"/>
              </a:rPr>
              <a:t>Internal Assessment  for 20 Marks.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endParaRPr lang="en-US" altLang="en-US" sz="1800" b="1" dirty="0">
              <a:latin typeface="Verdana" panose="020B0604030504040204" pitchFamily="34" charset="0"/>
            </a:endParaRPr>
          </a:p>
          <a:p>
            <a:pPr marL="0" lvl="0" indent="0" eaLnBrk="1" hangingPunct="1">
              <a:spcBef>
                <a:spcPct val="0"/>
              </a:spcBef>
              <a:buNone/>
            </a:pPr>
            <a:endParaRPr lang="en-US" altLang="en-US" sz="1800" b="1" dirty="0">
              <a:latin typeface="Verdana" panose="020B0604030504040204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857250" y="866775"/>
          <a:ext cx="6954838" cy="34432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99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465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182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9901"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>
                          <a:solidFill>
                            <a:srgbClr val="C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UNITS</a:t>
                      </a:r>
                    </a:p>
                  </a:txBody>
                  <a:tcPr marL="91435" marR="91435" marT="45664" marB="456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>
                          <a:solidFill>
                            <a:srgbClr val="C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UNIT NAME </a:t>
                      </a:r>
                    </a:p>
                  </a:txBody>
                  <a:tcPr marL="91435" marR="91435" marT="45664" marB="456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>
                          <a:solidFill>
                            <a:srgbClr val="C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MARKS</a:t>
                      </a:r>
                    </a:p>
                  </a:txBody>
                  <a:tcPr marL="91435" marR="91435" marT="45664" marB="456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329">
                <a:tc>
                  <a:txBody>
                    <a:bodyPr/>
                    <a:lstStyle/>
                    <a:p>
                      <a:pPr indent="457200"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I</a:t>
                      </a:r>
                    </a:p>
                  </a:txBody>
                  <a:tcPr marL="91435" marR="91435" marT="45664" marB="456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4572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400" kern="1200" baseline="0" dirty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India and the Contemporary World – I	</a:t>
                      </a:r>
                    </a:p>
                  </a:txBody>
                  <a:tcPr marL="91435" marR="91435" marT="45664" marB="456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457200"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91435" marR="91435" marT="45664" marB="456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7995">
                <a:tc>
                  <a:txBody>
                    <a:bodyPr/>
                    <a:lstStyle/>
                    <a:p>
                      <a:pPr indent="457200"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II</a:t>
                      </a:r>
                    </a:p>
                  </a:txBody>
                  <a:tcPr marL="91435" marR="91435" marT="45664" marB="456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4572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400" kern="1200" baseline="0" dirty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Contemporary India – I	</a:t>
                      </a:r>
                    </a:p>
                  </a:txBody>
                  <a:tcPr marL="91435" marR="91435" marT="45664" marB="456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457200"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91435" marR="91435" marT="45664" marB="456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329">
                <a:tc>
                  <a:txBody>
                    <a:bodyPr/>
                    <a:lstStyle/>
                    <a:p>
                      <a:pPr indent="457200"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III</a:t>
                      </a:r>
                    </a:p>
                  </a:txBody>
                  <a:tcPr marL="91435" marR="91435" marT="45664" marB="456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4572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400" kern="1200" baseline="0" dirty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Democratic Politics - I	</a:t>
                      </a:r>
                    </a:p>
                    <a:p>
                      <a:pPr indent="457200" algn="ctr"/>
                      <a:endParaRPr lang="en-US" sz="14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 marT="45664" marB="456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457200"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91435" marR="91435" marT="45664" marB="456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8048">
                <a:tc>
                  <a:txBody>
                    <a:bodyPr/>
                    <a:lstStyle/>
                    <a:p>
                      <a:pPr indent="457200"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IV</a:t>
                      </a:r>
                    </a:p>
                  </a:txBody>
                  <a:tcPr marL="91435" marR="91435" marT="45664" marB="456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4572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400" kern="1200" baseline="0" dirty="0">
                          <a:solidFill>
                            <a:schemeClr val="dk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rPr>
                        <a:t>Economics	</a:t>
                      </a:r>
                    </a:p>
                    <a:p>
                      <a:pPr indent="457200" algn="ctr"/>
                      <a:endParaRPr lang="en-US" sz="14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 marT="45664" marB="456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457200"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91435" marR="91435" marT="45664" marB="456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688">
                <a:tc>
                  <a:txBody>
                    <a:bodyPr/>
                    <a:lstStyle/>
                    <a:p>
                      <a:pPr indent="457200"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Total</a:t>
                      </a:r>
                    </a:p>
                  </a:txBody>
                  <a:tcPr marL="91435" marR="91435" marT="45664" marB="456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457200" algn="ctr"/>
                      <a:r>
                        <a:rPr lang="en-US" sz="1400" kern="1200" baseline="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n-US" sz="1400" dirty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35" marR="91435" marT="45664" marB="456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457200" algn="ctr"/>
                      <a:r>
                        <a:rPr lang="en-US" sz="14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  <a:tcPr marL="91435" marR="91435" marT="45664" marB="456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3825" name="Rectangle 8"/>
          <p:cNvSpPr/>
          <p:nvPr/>
        </p:nvSpPr>
        <p:spPr>
          <a:xfrm>
            <a:off x="2214563" y="438150"/>
            <a:ext cx="4572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latin typeface="Algerian" panose="04020705040A02060702" pitchFamily="82" charset="0"/>
              </a:rPr>
              <a:t>GRADE  X- Social SCIENCE Course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Box 1"/>
          <p:cNvSpPr txBox="1"/>
          <p:nvPr/>
        </p:nvSpPr>
        <p:spPr>
          <a:xfrm>
            <a:off x="757238" y="261938"/>
            <a:ext cx="7239000" cy="14779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en-US" altLang="en-US" sz="1800" b="1" dirty="0">
              <a:solidFill>
                <a:srgbClr val="FF0000"/>
              </a:solidFill>
              <a:latin typeface="Verdana" panose="020B0604030504040204" pitchFamily="34" charset="0"/>
            </a:endParaRP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latin typeface="Verdana" panose="020B0604030504040204" pitchFamily="34" charset="0"/>
              </a:rPr>
              <a:t>ASSESSMENT STRUCTURE</a:t>
            </a: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latin typeface="Verdana" panose="020B0604030504040204" pitchFamily="34" charset="0"/>
              </a:rPr>
              <a:t>Grade IX</a:t>
            </a:r>
          </a:p>
          <a:p>
            <a:pPr marL="0" lvl="0" indent="0" algn="ctr" eaLnBrk="1" hangingPunct="1">
              <a:spcBef>
                <a:spcPct val="0"/>
              </a:spcBef>
              <a:buNone/>
            </a:pPr>
            <a:endParaRPr lang="en-US" altLang="en-US" sz="3600" b="1" dirty="0">
              <a:latin typeface="Verdana" panose="020B0604030504040204" pitchFamily="34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971550" y="1190625"/>
          <a:ext cx="7345363" cy="5118099"/>
        </p:xfrm>
        <a:graphic>
          <a:graphicData uri="http://schemas.openxmlformats.org/drawingml/2006/table">
            <a:tbl>
              <a:tblPr/>
              <a:tblGrid>
                <a:gridCol w="21381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63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788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820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335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 Test/Exam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91446" marR="91446"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Maximum Marks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91446" marR="91446"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Portfolio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91448" marR="91448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SEA</a:t>
                      </a:r>
                    </a:p>
                  </a:txBody>
                  <a:tcPr marL="91448" marR="91448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77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Periodic Test 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91448" marR="91448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30 Marks</a:t>
                      </a:r>
                    </a:p>
                  </a:txBody>
                  <a:tcPr marL="91448" marR="91448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5M</a:t>
                      </a:r>
                    </a:p>
                  </a:txBody>
                  <a:tcPr marL="91448" marR="91448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5M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91448" marR="91448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270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Periodic Test 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91448" marR="91448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30 Marks</a:t>
                      </a:r>
                    </a:p>
                  </a:txBody>
                  <a:tcPr marL="91448" marR="91448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91448" marR="91448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91448" marR="91448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270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Periodic Test 3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91448" marR="91448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30 Marks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91448" marR="91448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91448" marR="91448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91448" marR="91448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270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Scale to</a:t>
                      </a:r>
                    </a:p>
                  </a:txBody>
                  <a:tcPr marL="91448" marR="91448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10 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Marks</a:t>
                      </a:r>
                    </a:p>
                  </a:txBody>
                  <a:tcPr marL="91448" marR="91448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91448" marR="91448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91448" marR="91448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80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Term 1</a:t>
                      </a:r>
                    </a:p>
                  </a:txBody>
                  <a:tcPr marL="91448" marR="91448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80 Marks</a:t>
                      </a:r>
                    </a:p>
                  </a:txBody>
                  <a:tcPr marL="91448" marR="91448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91448" marR="91448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91448" marR="91448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77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Term  2</a:t>
                      </a:r>
                    </a:p>
                  </a:txBody>
                  <a:tcPr marL="91448" marR="91448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80 Marks</a:t>
                      </a:r>
                    </a:p>
                  </a:txBody>
                  <a:tcPr marL="91448" marR="91448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91448" marR="91448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91448" marR="91448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92902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    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  NOTE: </a:t>
                      </a:r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Diverse Methods of Assessment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91448" marR="91448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Box 1"/>
          <p:cNvSpPr txBox="1"/>
          <p:nvPr/>
        </p:nvSpPr>
        <p:spPr>
          <a:xfrm>
            <a:off x="1042988" y="0"/>
            <a:ext cx="7239000" cy="1477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en-US" altLang="en-US" sz="1800" b="1" dirty="0">
              <a:latin typeface="Verdana" panose="020B0604030504040204" pitchFamily="34" charset="0"/>
            </a:endParaRP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latin typeface="Verdana" panose="020B0604030504040204" pitchFamily="34" charset="0"/>
              </a:rPr>
              <a:t>ASSESSMENT STRUCTURE</a:t>
            </a: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latin typeface="Verdana" panose="020B0604030504040204" pitchFamily="34" charset="0"/>
              </a:rPr>
              <a:t>Grade X</a:t>
            </a:r>
          </a:p>
          <a:p>
            <a:pPr marL="0" lvl="0" indent="0" algn="ctr" eaLnBrk="1" hangingPunct="1">
              <a:spcBef>
                <a:spcPct val="0"/>
              </a:spcBef>
              <a:buNone/>
            </a:pPr>
            <a:endParaRPr lang="en-US" altLang="en-US" sz="3600" b="1" dirty="0">
              <a:latin typeface="Verdana" panose="020B0604030504040204" pitchFamily="34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755650" y="1052513"/>
          <a:ext cx="7526338" cy="4838701"/>
        </p:xfrm>
        <a:graphic>
          <a:graphicData uri="http://schemas.openxmlformats.org/drawingml/2006/table">
            <a:tbl>
              <a:tblPr/>
              <a:tblGrid>
                <a:gridCol w="21908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68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251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234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7635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 Test/Exam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Maximum Marks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Portfolio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      5M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200" b="1" dirty="0" smtClean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SEA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5M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2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Periodic Test 1</a:t>
                      </a:r>
                    </a:p>
                  </a:txBody>
                  <a:tcPr marL="91439" marR="914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30 Marks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590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Periodic Test 2</a:t>
                      </a:r>
                    </a:p>
                  </a:txBody>
                  <a:tcPr marL="91439" marR="914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30 Marks</a:t>
                      </a:r>
                    </a:p>
                  </a:txBody>
                  <a:tcPr marL="91439" marR="914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311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Periodic Test 3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30 Marks</a:t>
                      </a:r>
                    </a:p>
                  </a:txBody>
                  <a:tcPr marL="91439" marR="914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642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Term 1</a:t>
                      </a:r>
                    </a:p>
                  </a:txBody>
                  <a:tcPr marL="91439" marR="914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80 Marks</a:t>
                      </a:r>
                    </a:p>
                  </a:txBody>
                  <a:tcPr marL="91439" marR="914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00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I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Pre Board 1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8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0 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Marks</a:t>
                      </a:r>
                    </a:p>
                  </a:txBody>
                  <a:tcPr marL="91439" marR="914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13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I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Pre Board 2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8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0 </a:t>
                      </a: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Marks</a:t>
                      </a:r>
                    </a:p>
                  </a:txBody>
                  <a:tcPr marL="91439" marR="914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13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IN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Pre Board 3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80 Marks</a:t>
                      </a:r>
                    </a:p>
                  </a:txBody>
                  <a:tcPr marL="91439" marR="914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502082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     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            NOTE: </a:t>
                      </a:r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Diverse Methods of Assessment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21</a:t>
            </a:r>
            <a:r>
              <a:rPr lang="en-US" baseline="30000"/>
              <a:t>st</a:t>
            </a:r>
            <a:r>
              <a:rPr lang="en-US"/>
              <a:t> Century Skills</a:t>
            </a:r>
          </a:p>
        </p:txBody>
      </p:sp>
      <p:pic>
        <p:nvPicPr>
          <p:cNvPr id="8" name="Picture 7" descr="Screenshot 2026-06-05 0914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395" y="1336675"/>
            <a:ext cx="8265160" cy="47536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Life Skills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shot 2026-06-05 09254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85" y="1321435"/>
            <a:ext cx="8829675" cy="50907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 anchorCtr="0"/>
          <a:lstStyle/>
          <a:p>
            <a:r>
              <a:rPr lang="en-US" altLang="en-US" dirty="0"/>
              <a:t>Weekly Test Schedule-IX</a:t>
            </a:r>
            <a:endParaRPr lang="en-IN" alt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3652839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2535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Day</a:t>
                      </a:r>
                      <a:endParaRPr lang="en-IN" sz="1800" dirty="0"/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Subject</a:t>
                      </a:r>
                      <a:endParaRPr lang="en-IN" sz="1800" dirty="0"/>
                    </a:p>
                  </a:txBody>
                  <a:tcPr marT="45726" marB="45726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2535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Monday</a:t>
                      </a:r>
                      <a:endParaRPr lang="en-IN" sz="1800" dirty="0"/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Math</a:t>
                      </a:r>
                      <a:endParaRPr lang="en-IN" sz="1800" dirty="0"/>
                    </a:p>
                  </a:txBody>
                  <a:tcPr marT="45726" marB="45726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2535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Tuesday</a:t>
                      </a:r>
                      <a:endParaRPr lang="en-IN" sz="1800" dirty="0"/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English</a:t>
                      </a:r>
                      <a:endParaRPr lang="en-IN" sz="1800" dirty="0"/>
                    </a:p>
                  </a:txBody>
                  <a:tcPr marT="45726" marB="45726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16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Wednesday</a:t>
                      </a:r>
                      <a:endParaRPr lang="en-IN" sz="1800" dirty="0"/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800" dirty="0" smtClean="0"/>
                        <a:t>Social</a:t>
                      </a:r>
                      <a:endParaRPr lang="en-IN" sz="1800" dirty="0" smtClean="0"/>
                    </a:p>
                    <a:p>
                      <a:endParaRPr lang="en-IN" sz="1800" dirty="0"/>
                    </a:p>
                  </a:txBody>
                  <a:tcPr marT="45726" marB="45726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2535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Thursday</a:t>
                      </a:r>
                      <a:endParaRPr lang="en-IN" sz="1800" dirty="0"/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 Language</a:t>
                      </a:r>
                      <a:endParaRPr lang="en-IN" sz="1800" dirty="0"/>
                    </a:p>
                  </a:txBody>
                  <a:tcPr marT="45726" marB="45726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2535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Friday</a:t>
                      </a:r>
                      <a:endParaRPr lang="en-IN" sz="1800" dirty="0"/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 Science</a:t>
                      </a:r>
                      <a:endParaRPr lang="en-IN" sz="1800" dirty="0"/>
                    </a:p>
                  </a:txBody>
                  <a:tcPr marT="45726" marB="45726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 anchorCtr="0"/>
          <a:lstStyle/>
          <a:p>
            <a:r>
              <a:rPr lang="en-US" altLang="en-US" dirty="0"/>
              <a:t>Weekly Test Schedule-X</a:t>
            </a:r>
            <a:endParaRPr lang="en-IN" alt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3689352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2309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Day</a:t>
                      </a:r>
                      <a:endParaRPr lang="en-IN" sz="1800" dirty="0"/>
                    </a:p>
                  </a:txBody>
                  <a:tcPr marT="45709" marB="45709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Subject</a:t>
                      </a:r>
                      <a:endParaRPr lang="en-IN" sz="1800" dirty="0"/>
                    </a:p>
                  </a:txBody>
                  <a:tcPr marT="45709" marB="45709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2309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Monday</a:t>
                      </a:r>
                      <a:endParaRPr lang="en-IN" sz="1800" dirty="0"/>
                    </a:p>
                  </a:txBody>
                  <a:tcPr marT="45709" marB="45709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Math</a:t>
                      </a:r>
                      <a:endParaRPr lang="en-IN" sz="1800" dirty="0"/>
                    </a:p>
                  </a:txBody>
                  <a:tcPr marT="45709" marB="45709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2309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Tuesday</a:t>
                      </a:r>
                      <a:endParaRPr lang="en-IN" sz="1800" dirty="0"/>
                    </a:p>
                  </a:txBody>
                  <a:tcPr marT="45709" marB="45709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English</a:t>
                      </a:r>
                      <a:endParaRPr lang="en-IN" sz="1800" dirty="0"/>
                    </a:p>
                  </a:txBody>
                  <a:tcPr marT="45709" marB="45709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058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Wednesday</a:t>
                      </a:r>
                      <a:endParaRPr lang="en-IN" sz="1800" dirty="0"/>
                    </a:p>
                  </a:txBody>
                  <a:tcPr marT="45709" marB="45709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800" dirty="0" smtClean="0"/>
                        <a:t>Social</a:t>
                      </a:r>
                      <a:endParaRPr lang="en-IN" sz="1800" dirty="0" smtClean="0"/>
                    </a:p>
                    <a:p>
                      <a:endParaRPr lang="en-IN" sz="1800" dirty="0"/>
                    </a:p>
                  </a:txBody>
                  <a:tcPr marT="45709" marB="45709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2309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Thursday</a:t>
                      </a:r>
                      <a:endParaRPr lang="en-IN" sz="1800" dirty="0"/>
                    </a:p>
                  </a:txBody>
                  <a:tcPr marT="45709" marB="45709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 2 Language</a:t>
                      </a:r>
                      <a:endParaRPr lang="en-IN" sz="1800" dirty="0"/>
                    </a:p>
                  </a:txBody>
                  <a:tcPr marT="45709" marB="45709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0058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Friday</a:t>
                      </a:r>
                      <a:endParaRPr lang="en-IN" sz="1800" dirty="0"/>
                    </a:p>
                  </a:txBody>
                  <a:tcPr marT="45709" marB="45709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800" dirty="0" smtClean="0"/>
                        <a:t>Science</a:t>
                      </a:r>
                      <a:endParaRPr lang="en-IN" sz="1800" dirty="0" smtClean="0"/>
                    </a:p>
                    <a:p>
                      <a:endParaRPr lang="en-IN" sz="1800" dirty="0"/>
                    </a:p>
                  </a:txBody>
                  <a:tcPr marT="45709" marB="45709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Box 1"/>
          <p:cNvSpPr txBox="1"/>
          <p:nvPr/>
        </p:nvSpPr>
        <p:spPr>
          <a:xfrm>
            <a:off x="919163" y="908050"/>
            <a:ext cx="6629400" cy="9540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800" b="1" dirty="0">
                <a:latin typeface="Algerian" panose="04020705040A02060702" pitchFamily="82" charset="0"/>
              </a:rPr>
              <a:t>Weekly Assessment for classes 9,10</a:t>
            </a:r>
          </a:p>
        </p:txBody>
      </p:sp>
      <p:sp>
        <p:nvSpPr>
          <p:cNvPr id="38915" name="TextBox 1"/>
          <p:cNvSpPr txBox="1"/>
          <p:nvPr/>
        </p:nvSpPr>
        <p:spPr>
          <a:xfrm>
            <a:off x="1282700" y="1773238"/>
            <a:ext cx="6265863" cy="4524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285750" lvl="0" indent="-285750">
              <a:spcBef>
                <a:spcPct val="0"/>
              </a:spcBef>
            </a:pPr>
            <a:r>
              <a:rPr lang="en-US" altLang="en-US" sz="2400" dirty="0">
                <a:latin typeface="Berlin Sans FB Demi" panose="020E0802020502020306" pitchFamily="34" charset="0"/>
              </a:rPr>
              <a:t>From Monday to Friday between 8.30 am &amp; 9.00 a.m</a:t>
            </a:r>
          </a:p>
          <a:p>
            <a:pPr marL="285750" lvl="0" indent="-285750">
              <a:spcBef>
                <a:spcPct val="0"/>
              </a:spcBef>
            </a:pPr>
            <a:r>
              <a:rPr lang="en-US" altLang="en-US" sz="2400" dirty="0">
                <a:latin typeface="Berlin Sans FB Demi" panose="020E0802020502020306" pitchFamily="34" charset="0"/>
              </a:rPr>
              <a:t>A 20 M paper including MCQ &amp; Subjective Questions </a:t>
            </a:r>
          </a:p>
          <a:p>
            <a:pPr marL="285750" lvl="0" indent="-285750">
              <a:spcBef>
                <a:spcPct val="0"/>
              </a:spcBef>
            </a:pPr>
            <a:r>
              <a:rPr lang="en-US" altLang="en-US" sz="2400" dirty="0">
                <a:latin typeface="Berlin Sans FB Demi" panose="020E0802020502020306" pitchFamily="34" charset="0"/>
              </a:rPr>
              <a:t>Schedule with portion will be forwarded every weekend</a:t>
            </a:r>
          </a:p>
          <a:p>
            <a:pPr marL="285750" lvl="0" indent="-285750">
              <a:spcBef>
                <a:spcPct val="0"/>
              </a:spcBef>
            </a:pPr>
            <a:r>
              <a:rPr lang="en-US" altLang="en-US" sz="2400" dirty="0">
                <a:latin typeface="Berlin Sans FB Demi" panose="020E0802020502020306" pitchFamily="34" charset="0"/>
              </a:rPr>
              <a:t>Result will be released every fortnight</a:t>
            </a:r>
          </a:p>
          <a:p>
            <a:pPr marL="285750" lvl="0" indent="-285750">
              <a:spcBef>
                <a:spcPct val="0"/>
              </a:spcBef>
            </a:pPr>
            <a:r>
              <a:rPr lang="en-US" altLang="en-US" sz="2400" dirty="0">
                <a:latin typeface="Berlin Sans FB Demi" panose="020E0802020502020306" pitchFamily="34" charset="0"/>
              </a:rPr>
              <a:t>Need to check Zee High School Parent App powered by Edmatix for the same using the credentials</a:t>
            </a:r>
          </a:p>
          <a:p>
            <a:pPr marL="285750" lvl="0" indent="-285750">
              <a:spcBef>
                <a:spcPct val="0"/>
              </a:spcBef>
            </a:pPr>
            <a:r>
              <a:rPr lang="en-US" altLang="en-US" sz="2400" dirty="0">
                <a:latin typeface="Berlin Sans FB Demi" panose="020E0802020502020306" pitchFamily="34" charset="0"/>
              </a:rPr>
              <a:t>Username: Admission Number</a:t>
            </a:r>
          </a:p>
          <a:p>
            <a:pPr marL="285750" lvl="0" indent="-285750">
              <a:spcBef>
                <a:spcPct val="0"/>
              </a:spcBef>
            </a:pPr>
            <a:r>
              <a:rPr lang="en-US" altLang="en-US" sz="2400" dirty="0">
                <a:latin typeface="Berlin Sans FB Demi" panose="020E0802020502020306" pitchFamily="34" charset="0"/>
              </a:rPr>
              <a:t>Password: DOB of your ward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Box 1"/>
          <p:cNvSpPr txBox="1"/>
          <p:nvPr/>
        </p:nvSpPr>
        <p:spPr>
          <a:xfrm>
            <a:off x="919163" y="908050"/>
            <a:ext cx="6629400" cy="9540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800" b="1" dirty="0">
                <a:latin typeface="Algerian" panose="04020705040A02060702" pitchFamily="82" charset="0"/>
              </a:rPr>
              <a:t>CUMULATIVE ASSESSMENT FOR MATH &amp; SCIENCES Of classes 9,10</a:t>
            </a:r>
          </a:p>
        </p:txBody>
      </p:sp>
      <p:sp>
        <p:nvSpPr>
          <p:cNvPr id="39939" name="TextBox 1"/>
          <p:cNvSpPr txBox="1"/>
          <p:nvPr/>
        </p:nvSpPr>
        <p:spPr>
          <a:xfrm>
            <a:off x="1282700" y="1876425"/>
            <a:ext cx="6265863" cy="41544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285750" lvl="0" indent="-285750">
              <a:spcBef>
                <a:spcPct val="0"/>
              </a:spcBef>
            </a:pPr>
            <a:r>
              <a:rPr lang="en-US" altLang="en-US" sz="2400" dirty="0">
                <a:latin typeface="Berlin Sans FB Demi" panose="020E0802020502020306" pitchFamily="34" charset="0"/>
              </a:rPr>
              <a:t>Will be held on Fourth Friday of a month. </a:t>
            </a:r>
          </a:p>
          <a:p>
            <a:pPr marL="285750" lvl="0" indent="-285750">
              <a:spcBef>
                <a:spcPct val="0"/>
              </a:spcBef>
            </a:pPr>
            <a:r>
              <a:rPr lang="en-US" altLang="en-US" sz="2400" dirty="0">
                <a:latin typeface="Berlin Sans FB Demi" panose="020E0802020502020306" pitchFamily="34" charset="0"/>
              </a:rPr>
              <a:t>A 60m MCQ Paper including 15 questions each from Math, Physics, Chemistry &amp; Biology  </a:t>
            </a:r>
          </a:p>
          <a:p>
            <a:pPr marL="285750" lvl="0" indent="-285750">
              <a:spcBef>
                <a:spcPct val="0"/>
              </a:spcBef>
            </a:pPr>
            <a:r>
              <a:rPr lang="en-US" altLang="en-US" sz="2400" dirty="0">
                <a:latin typeface="Berlin Sans FB Demi" panose="020E0802020502020306" pitchFamily="34" charset="0"/>
              </a:rPr>
              <a:t>Schedule with portion will be forwarded</a:t>
            </a:r>
          </a:p>
          <a:p>
            <a:pPr marL="285750" lvl="0" indent="-285750">
              <a:spcBef>
                <a:spcPct val="0"/>
              </a:spcBef>
            </a:pPr>
            <a:r>
              <a:rPr lang="en-US" altLang="en-US" sz="2400" dirty="0">
                <a:latin typeface="Berlin Sans FB Demi" panose="020E0802020502020306" pitchFamily="34" charset="0"/>
              </a:rPr>
              <a:t>Result will be released in a week.</a:t>
            </a:r>
          </a:p>
          <a:p>
            <a:pPr marL="285750" lvl="0" indent="-285750">
              <a:spcBef>
                <a:spcPct val="0"/>
              </a:spcBef>
            </a:pPr>
            <a:r>
              <a:rPr lang="en-US" altLang="en-US" sz="2400" dirty="0">
                <a:latin typeface="Berlin Sans FB Demi" panose="020E0802020502020306" pitchFamily="34" charset="0"/>
              </a:rPr>
              <a:t>Need to check Zee High School Parent App powered by Edmatix for the same using the credentials</a:t>
            </a:r>
          </a:p>
          <a:p>
            <a:pPr marL="285750" lvl="0" indent="-285750">
              <a:spcBef>
                <a:spcPct val="0"/>
              </a:spcBef>
            </a:pPr>
            <a:r>
              <a:rPr lang="en-US" altLang="en-US" sz="2400" dirty="0">
                <a:latin typeface="Berlin Sans FB Demi" panose="020E0802020502020306" pitchFamily="34" charset="0"/>
              </a:rPr>
              <a:t>Username: Admission Number</a:t>
            </a:r>
          </a:p>
          <a:p>
            <a:pPr marL="285750" lvl="0" indent="-285750">
              <a:spcBef>
                <a:spcPct val="0"/>
              </a:spcBef>
            </a:pPr>
            <a:r>
              <a:rPr lang="en-US" altLang="en-US" sz="2400" dirty="0">
                <a:latin typeface="Berlin Sans FB Demi" panose="020E0802020502020306" pitchFamily="34" charset="0"/>
              </a:rPr>
              <a:t>Password: DOB of your ward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71008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 anchorCtr="0"/>
          <a:lstStyle/>
          <a:p>
            <a:r>
              <a:rPr lang="en-US" altLang="en-US" dirty="0"/>
              <a:t>Intervention Classes Weekly</a:t>
            </a:r>
            <a:endParaRPr lang="en-IN" alt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411413" y="2205038"/>
          <a:ext cx="4114800" cy="20145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1512">
                <a:tc>
                  <a:txBody>
                    <a:bodyPr/>
                    <a:lstStyle/>
                    <a:p>
                      <a:pPr algn="ctr"/>
                      <a:endParaRPr lang="en-IN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Social</a:t>
                      </a:r>
                      <a:endParaRPr lang="en-IN" sz="1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1512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Class 9</a:t>
                      </a:r>
                      <a:endParaRPr lang="en-IN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2</a:t>
                      </a:r>
                      <a:endParaRPr lang="en-IN" sz="1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1512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Class 10</a:t>
                      </a:r>
                      <a:endParaRPr lang="en-IN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2</a:t>
                      </a:r>
                      <a:endParaRPr lang="en-IN" sz="1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dmatix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25" y="1016000"/>
            <a:ext cx="7316788" cy="43037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987" name="TextBox 4"/>
          <p:cNvSpPr txBox="1"/>
          <p:nvPr/>
        </p:nvSpPr>
        <p:spPr>
          <a:xfrm>
            <a:off x="971550" y="115888"/>
            <a:ext cx="6408738" cy="9540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800" b="1" dirty="0">
                <a:latin typeface="Algerian" panose="04020705040A02060702" pitchFamily="82" charset="0"/>
              </a:rPr>
              <a:t>ZEE HIGH SCHOOL PARENT APP POWERED BY Edmatix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738313" y="5467350"/>
            <a:ext cx="6553200" cy="14779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"/>
              </a:rPr>
              <a:t>https://itunes.apple.com/in/app/edmatix-parents-app/id1460578434?mt=8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Contact:Bhavani-9000835242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Callout 3"/>
          <p:cNvSpPr/>
          <p:nvPr/>
        </p:nvSpPr>
        <p:spPr>
          <a:xfrm>
            <a:off x="5929313" y="1435100"/>
            <a:ext cx="2232025" cy="1511300"/>
          </a:xfrm>
          <a:prstGeom prst="wedgeEllipseCallout">
            <a:avLst>
              <a:gd name="adj1" fmla="val -76704"/>
              <a:gd name="adj2" fmla="val -44516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Assessed on a 5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point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grading scale.</a:t>
            </a:r>
          </a:p>
        </p:txBody>
      </p:sp>
      <p:sp>
        <p:nvSpPr>
          <p:cNvPr id="43011" name="TextBox 6"/>
          <p:cNvSpPr txBox="1"/>
          <p:nvPr/>
        </p:nvSpPr>
        <p:spPr>
          <a:xfrm>
            <a:off x="2143125" y="-571500"/>
            <a:ext cx="4786313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IN" altLang="en-US" sz="1800" b="1" dirty="0">
                <a:latin typeface="Verdana" panose="020B0604030504040204" pitchFamily="34" charset="0"/>
              </a:rPr>
              <a:t>CO SCHOLASTIC ACTIVITY</a:t>
            </a:r>
            <a:endParaRPr lang="en-US" altLang="en-US" sz="1800" b="1" dirty="0">
              <a:latin typeface="Verdana" panose="020B0604030504040204" pitchFamily="34" charset="0"/>
            </a:endParaRPr>
          </a:p>
        </p:txBody>
      </p:sp>
      <p:graphicFrame>
        <p:nvGraphicFramePr>
          <p:cNvPr id="10" name="Diagram 9"/>
          <p:cNvGraphicFramePr/>
          <p:nvPr/>
        </p:nvGraphicFramePr>
        <p:xfrm>
          <a:off x="285720" y="1220688"/>
          <a:ext cx="4952999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Horizontal Scroll 10"/>
          <p:cNvSpPr/>
          <p:nvPr/>
        </p:nvSpPr>
        <p:spPr>
          <a:xfrm>
            <a:off x="1285875" y="363538"/>
            <a:ext cx="5257800" cy="914400"/>
          </a:xfrm>
          <a:prstGeom prst="horizontalScroll">
            <a:avLst>
              <a:gd name="adj" fmla="val 12692"/>
            </a:avLst>
          </a:prstGeom>
          <a:solidFill>
            <a:srgbClr val="00B0F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Physical Education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16632"/>
            <a:ext cx="5488357" cy="681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441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785786" y="949175"/>
          <a:ext cx="5943600" cy="40640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Flowchart: Direct Access Storage 4"/>
          <p:cNvSpPr/>
          <p:nvPr/>
        </p:nvSpPr>
        <p:spPr>
          <a:xfrm>
            <a:off x="4976786" y="3001640"/>
            <a:ext cx="2961456" cy="1512168"/>
          </a:xfrm>
          <a:prstGeom prst="flowChartMagneticDrum">
            <a:avLst/>
          </a:prstGeom>
          <a:ln w="38100">
            <a:solidFill>
              <a:schemeClr val="tx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Assessed    on a 5 point grading scale.</a:t>
            </a:r>
          </a:p>
        </p:txBody>
      </p:sp>
      <p:sp>
        <p:nvSpPr>
          <p:cNvPr id="44038" name="TextBox 5"/>
          <p:cNvSpPr txBox="1"/>
          <p:nvPr/>
        </p:nvSpPr>
        <p:spPr>
          <a:xfrm>
            <a:off x="5643563" y="1020763"/>
            <a:ext cx="2600325" cy="18780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chemeClr val="accent2"/>
                </a:solidFill>
                <a:latin typeface="Verdana" panose="020B0604030504040204" pitchFamily="34" charset="0"/>
              </a:rPr>
              <a:t>Discipline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1400" dirty="0">
                <a:solidFill>
                  <a:schemeClr val="accent2"/>
                </a:solidFill>
                <a:latin typeface="Verdana" panose="020B0604030504040204" pitchFamily="34" charset="0"/>
              </a:rPr>
              <a:t>A process of 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1400" dirty="0">
                <a:solidFill>
                  <a:schemeClr val="accent2"/>
                </a:solidFill>
                <a:latin typeface="Verdana" panose="020B0604030504040204" pitchFamily="34" charset="0"/>
              </a:rPr>
              <a:t>controlling 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1400" dirty="0">
                <a:solidFill>
                  <a:schemeClr val="accent2"/>
                </a:solidFill>
                <a:latin typeface="Verdana" panose="020B0604030504040204" pitchFamily="34" charset="0"/>
              </a:rPr>
              <a:t>one's behavior 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1400" dirty="0">
                <a:solidFill>
                  <a:schemeClr val="accent2"/>
                </a:solidFill>
                <a:latin typeface="Verdana" panose="020B0604030504040204" pitchFamily="34" charset="0"/>
              </a:rPr>
              <a:t>and actions, 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1400" dirty="0">
                <a:solidFill>
                  <a:schemeClr val="accent2"/>
                </a:solidFill>
                <a:latin typeface="Verdana" panose="020B0604030504040204" pitchFamily="34" charset="0"/>
              </a:rPr>
              <a:t>either through 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1400" dirty="0">
                <a:solidFill>
                  <a:schemeClr val="accent2"/>
                </a:solidFill>
                <a:latin typeface="Verdana" panose="020B0604030504040204" pitchFamily="34" charset="0"/>
              </a:rPr>
              <a:t>self-motivation </a:t>
            </a:r>
          </a:p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en-US" sz="1400" dirty="0">
                <a:solidFill>
                  <a:schemeClr val="accent2"/>
                </a:solidFill>
                <a:latin typeface="Verdana" panose="020B0604030504040204" pitchFamily="34" charset="0"/>
              </a:rPr>
              <a:t>or through teaching</a:t>
            </a:r>
            <a:endParaRPr lang="en-US" altLang="en-US" sz="1400" b="1" dirty="0">
              <a:solidFill>
                <a:schemeClr val="accent2"/>
              </a:solidFill>
              <a:latin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altLang="en-US"/>
              <a:t>School Counsellor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197850" cy="2115820"/>
          </a:xfrm>
        </p:spPr>
        <p:txBody>
          <a:bodyPr/>
          <a:lstStyle/>
          <a:p>
            <a:r>
              <a:rPr lang="en-US" altLang="en-US"/>
              <a:t>We are dedicated to supporting students' academic, and personal-social development to help them reach their highest potential.</a:t>
            </a:r>
          </a:p>
          <a:p>
            <a:r>
              <a:rPr lang="en-IN" altLang="en-US"/>
              <a:t>Name: Rajitha Chirra</a:t>
            </a:r>
          </a:p>
          <a:p>
            <a:r>
              <a:rPr lang="en-IN" altLang="en-US"/>
              <a:t>Phone no:</a:t>
            </a:r>
          </a:p>
          <a:p>
            <a:r>
              <a:rPr lang="en-IN" altLang="en-US"/>
              <a:t>9573767698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/>
          <p:nvPr/>
        </p:nvPicPr>
        <p:blipFill>
          <a:blip r:embed="rId2"/>
          <a:stretch>
            <a:fillRect/>
          </a:stretch>
        </p:blipFill>
        <p:spPr>
          <a:xfrm>
            <a:off x="4678680" y="3644900"/>
            <a:ext cx="3975735" cy="2487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/>
        </p:nvGraphicFramePr>
        <p:xfrm>
          <a:off x="1187624" y="-207541"/>
          <a:ext cx="6096000" cy="3492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8" name="Straight Arrow Connector 7"/>
          <p:cNvCxnSpPr/>
          <p:nvPr/>
        </p:nvCxnSpPr>
        <p:spPr>
          <a:xfrm>
            <a:off x="2124075" y="2565400"/>
            <a:ext cx="0" cy="360363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235450" y="2638425"/>
            <a:ext cx="0" cy="287338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6562725" y="2601913"/>
            <a:ext cx="25400" cy="360363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611560" y="2930168"/>
            <a:ext cx="2592287" cy="1753235"/>
          </a:xfrm>
          <a:prstGeom prst="rect">
            <a:avLst/>
          </a:prstGeom>
          <a:solidFill>
            <a:srgbClr val="FFFF99"/>
          </a:solidFill>
          <a:ln w="28575">
            <a:solidFill>
              <a:schemeClr val="tx2"/>
            </a:solidFill>
          </a:ln>
          <a:scene3d>
            <a:camera prst="isometricOffAxis1Right"/>
            <a:lightRig rig="threePt" dir="t"/>
          </a:scene3d>
          <a:sp3d>
            <a:bevelT prst="relaxedInset"/>
          </a:sp3d>
        </p:spPr>
        <p:txBody>
          <a:bodyPr>
            <a:spAutoFit/>
          </a:bodyPr>
          <a:lstStyle/>
          <a:p>
            <a:pPr marR="0" defTabSz="914400">
              <a:buClrTx/>
              <a:buSzTx/>
              <a:buFontTx/>
              <a:buNone/>
              <a:defRPr/>
            </a:pPr>
            <a:endParaRPr kumimoji="0" lang="en-US" sz="1200" kern="1200" cap="none" spc="0" normalizeH="0" baseline="0" noProof="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indent="-285750" defTabSz="914400"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200" kern="1200" cap="none" spc="0" normalizeH="0" baseline="0" noProof="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Regular School Uniform</a:t>
            </a:r>
          </a:p>
          <a:p>
            <a:pPr marL="171450" marR="0" indent="-171450" defTabSz="914400"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200" kern="1200" cap="none" spc="0" normalizeH="0" baseline="0" noProof="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School ID Card</a:t>
            </a:r>
          </a:p>
          <a:p>
            <a:pPr marL="171450" marR="0" indent="-171450" defTabSz="914400"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200" kern="1200" cap="none" spc="0" normalizeH="0" baseline="0" noProof="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Girls Hair Style- Two Plaits tied</a:t>
            </a:r>
          </a:p>
          <a:p>
            <a:pPr marR="0" defTabSz="914400">
              <a:buClrTx/>
              <a:buSzTx/>
              <a:buFont typeface="Arial" panose="020B0604020202020204" pitchFamily="34" charset="0"/>
              <a:defRPr/>
            </a:pPr>
            <a:r>
              <a:rPr kumimoji="0" lang="en-US" sz="1200" kern="1200" cap="none" spc="0" normalizeH="0" baseline="0" noProof="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up with Black Ribbons</a:t>
            </a:r>
          </a:p>
          <a:p>
            <a:pPr marL="285750" marR="0" indent="-285750" defTabSz="914400"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200" kern="1200" cap="none" spc="0" normalizeH="0" baseline="0" noProof="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Black School Shoes</a:t>
            </a:r>
          </a:p>
          <a:p>
            <a:pPr marL="285750" marR="0" indent="-285750" defTabSz="914400"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200" kern="1200" cap="none" spc="0" normalizeH="0" baseline="0" noProof="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Plain Navy Blue Socks</a:t>
            </a:r>
          </a:p>
          <a:p>
            <a:pPr marL="285750" marR="0" indent="-285750" defTabSz="914400"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IN" altLang="en-US" sz="1200" kern="1200" cap="none" spc="0" normalizeH="0" baseline="0" noProof="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Belt</a:t>
            </a:r>
            <a:endParaRPr kumimoji="0" lang="en-US" sz="1200" kern="1200" cap="none" spc="0" normalizeH="0" baseline="0" noProof="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indent="-285750" defTabSz="914400">
              <a:buClrTx/>
              <a:buSzTx/>
              <a:buFont typeface="Arial" panose="020B0604020202020204" pitchFamily="34" charset="0"/>
              <a:buChar char="•"/>
              <a:defRPr/>
            </a:pPr>
            <a:endParaRPr kumimoji="0" lang="en-US" sz="1200" kern="1200" cap="none" spc="0" normalizeH="0" baseline="0" noProof="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99259" y="2969067"/>
            <a:ext cx="2651744" cy="1753235"/>
          </a:xfrm>
          <a:prstGeom prst="rect">
            <a:avLst/>
          </a:prstGeom>
          <a:solidFill>
            <a:srgbClr val="FFFF99"/>
          </a:solidFill>
          <a:ln w="28575">
            <a:solidFill>
              <a:schemeClr val="tx2"/>
            </a:solidFill>
          </a:ln>
          <a:scene3d>
            <a:camera prst="isometricOffAxis1Right"/>
            <a:lightRig rig="threePt" dir="t"/>
          </a:scene3d>
          <a:sp3d>
            <a:bevelT prst="relaxedInset"/>
          </a:sp3d>
        </p:spPr>
        <p:txBody>
          <a:bodyPr>
            <a:spAutoFit/>
          </a:bodyPr>
          <a:lstStyle/>
          <a:p>
            <a:pPr marL="285750" marR="0" indent="-285750" defTabSz="914400"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200" kern="1200" cap="none" spc="0" normalizeH="0" baseline="0" noProof="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House </a:t>
            </a:r>
            <a:r>
              <a:rPr kumimoji="0" lang="en-US" sz="1200" kern="1200" cap="none" spc="0" normalizeH="0" baseline="0" noProof="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colour</a:t>
            </a:r>
            <a:r>
              <a:rPr kumimoji="0" lang="en-US" sz="1200" kern="1200" cap="none" spc="0" normalizeH="0" baseline="0" noProof="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T-Shirt</a:t>
            </a:r>
          </a:p>
          <a:p>
            <a:pPr marL="285750" marR="0" indent="-285750" defTabSz="914400"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200" kern="1200" cap="none" spc="0" normalizeH="0" baseline="0" noProof="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Girls – skirt, </a:t>
            </a:r>
          </a:p>
          <a:p>
            <a:pPr marL="285750" marR="0" indent="-285750" defTabSz="914400"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200" kern="1200" cap="none" spc="0" normalizeH="0" baseline="0" noProof="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Boys – shorts</a:t>
            </a:r>
          </a:p>
          <a:p>
            <a:pPr marL="285750" marR="0" indent="-285750" defTabSz="914400"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200" kern="1200" cap="none" spc="0" normalizeH="0" baseline="0" noProof="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School ID Card</a:t>
            </a:r>
          </a:p>
          <a:p>
            <a:pPr marL="285750" marR="0" indent="-285750" defTabSz="914400"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200" kern="1200" cap="none" spc="0" normalizeH="0" baseline="0" noProof="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Black School Shoes</a:t>
            </a:r>
          </a:p>
          <a:p>
            <a:pPr marL="285750" marR="0" indent="-285750" defTabSz="914400"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200" kern="1200" cap="none" spc="0" normalizeH="0" baseline="0" noProof="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Plain  Navy Blue Socks</a:t>
            </a:r>
          </a:p>
          <a:p>
            <a:pPr marL="285750" marR="0" indent="-285750" defTabSz="914400"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200" kern="1200" cap="none" spc="0" normalizeH="0" baseline="0" noProof="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Girls Hair Style- Two Plaits tied up with black ribbons</a:t>
            </a:r>
          </a:p>
          <a:p>
            <a:pPr marL="285750" marR="0" indent="-285750" defTabSz="914400">
              <a:buClrTx/>
              <a:buSzTx/>
              <a:buFont typeface="Arial" panose="020B0604020202020204" pitchFamily="34" charset="0"/>
              <a:buChar char="•"/>
              <a:defRPr/>
            </a:pPr>
            <a:endParaRPr kumimoji="0" lang="en-US" sz="1200" kern="1200" cap="none" spc="0" normalizeH="0" baseline="0" noProof="0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96719" y="3055288"/>
            <a:ext cx="2651744" cy="1015663"/>
          </a:xfrm>
          <a:prstGeom prst="rect">
            <a:avLst/>
          </a:prstGeom>
          <a:solidFill>
            <a:srgbClr val="FFFF99"/>
          </a:solidFill>
          <a:ln w="28575">
            <a:solidFill>
              <a:schemeClr val="tx2"/>
            </a:solidFill>
          </a:ln>
          <a:scene3d>
            <a:camera prst="isometricOffAxis1Right"/>
            <a:lightRig rig="threePt" dir="t"/>
          </a:scene3d>
          <a:sp3d>
            <a:bevelT prst="relaxedInset"/>
          </a:sp3d>
        </p:spPr>
        <p:txBody>
          <a:bodyPr>
            <a:spAutoFit/>
          </a:bodyPr>
          <a:lstStyle/>
          <a:p>
            <a:pPr marL="285750" marR="0" indent="-285750" defTabSz="914400"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200" kern="1200" cap="none" spc="0" normalizeH="0" baseline="0" noProof="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On Saturday </a:t>
            </a:r>
          </a:p>
          <a:p>
            <a:pPr marL="285750" marR="0" indent="-285750" defTabSz="914400"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200" kern="1200" cap="none" spc="0" normalizeH="0" baseline="0" noProof="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Corporate T-shirt on navy blue jeans</a:t>
            </a:r>
          </a:p>
          <a:p>
            <a:pPr marL="285750" marR="0" indent="-285750" defTabSz="914400"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200" kern="1200" cap="none" spc="0" normalizeH="0" baseline="0" noProof="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Girls Hair Style- Any style</a:t>
            </a:r>
          </a:p>
          <a:p>
            <a:pPr marL="285750" marR="0" indent="-285750" defTabSz="914400"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1200" kern="1200" cap="none" spc="0" normalizeH="0" baseline="0" noProof="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Shoes-Any type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1" descr="C:\Users\Zee School\Desktop\Expectations of a child from parent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517525"/>
            <a:ext cx="6715125" cy="50720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187450" y="1123950"/>
          <a:ext cx="6913564" cy="40338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23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662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049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3185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LEVEL</a:t>
                      </a:r>
                    </a:p>
                  </a:txBody>
                  <a:tcPr marL="91460" marR="9146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CO-ORDINATOR</a:t>
                      </a:r>
                    </a:p>
                  </a:txBody>
                  <a:tcPr marL="91460" marR="9146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CONTACT NUMBERS</a:t>
                      </a:r>
                    </a:p>
                  </a:txBody>
                  <a:tcPr marL="91460" marR="9146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5109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C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VI</a:t>
                      </a:r>
                    </a:p>
                  </a:txBody>
                  <a:tcPr marL="91460" marR="9146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C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NAGA</a:t>
                      </a:r>
                      <a:r>
                        <a:rPr lang="en-US" sz="1400" b="1" baseline="0" dirty="0">
                          <a:solidFill>
                            <a:srgbClr val="C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POORNIMA</a:t>
                      </a:r>
                      <a:endParaRPr lang="en-US" sz="1400" b="1" dirty="0">
                        <a:solidFill>
                          <a:srgbClr val="C0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1460" marR="9146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C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8919767840</a:t>
                      </a:r>
                    </a:p>
                  </a:txBody>
                  <a:tcPr marL="91460" marR="9146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5109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C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VII</a:t>
                      </a:r>
                    </a:p>
                  </a:txBody>
                  <a:tcPr marL="91460" marR="9146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C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SRIVENI</a:t>
                      </a:r>
                    </a:p>
                  </a:txBody>
                  <a:tcPr marL="91460" marR="9146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C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9347823052</a:t>
                      </a:r>
                    </a:p>
                  </a:txBody>
                  <a:tcPr marL="91460" marR="9146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5109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C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VIII</a:t>
                      </a:r>
                    </a:p>
                  </a:txBody>
                  <a:tcPr marL="91460" marR="9146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C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BHAVYA</a:t>
                      </a:r>
                    </a:p>
                  </a:txBody>
                  <a:tcPr marL="91460" marR="9146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C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9398182919</a:t>
                      </a:r>
                    </a:p>
                  </a:txBody>
                  <a:tcPr marL="91460" marR="9146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5109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C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IX</a:t>
                      </a:r>
                    </a:p>
                  </a:txBody>
                  <a:tcPr marL="91460" marR="9146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C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KONDA MADHURI</a:t>
                      </a:r>
                    </a:p>
                  </a:txBody>
                  <a:tcPr marL="91460" marR="9146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C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9398568778</a:t>
                      </a:r>
                    </a:p>
                  </a:txBody>
                  <a:tcPr marL="91460" marR="9146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5109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C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X</a:t>
                      </a:r>
                    </a:p>
                  </a:txBody>
                  <a:tcPr marL="91460" marR="9146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C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KAVITHA SRIPATHI</a:t>
                      </a:r>
                    </a:p>
                  </a:txBody>
                  <a:tcPr marL="91460" marR="9146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C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9347792582</a:t>
                      </a:r>
                    </a:p>
                  </a:txBody>
                  <a:tcPr marL="91460" marR="9146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95109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C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XI&amp;XII</a:t>
                      </a:r>
                    </a:p>
                  </a:txBody>
                  <a:tcPr marL="91460" marR="9146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C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RAGHUNATH RAO</a:t>
                      </a:r>
                    </a:p>
                  </a:txBody>
                  <a:tcPr marL="91460" marR="9146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C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7730901222</a:t>
                      </a:r>
                    </a:p>
                  </a:txBody>
                  <a:tcPr marL="91460" marR="91460" marT="45733" marB="457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866775" y="744538"/>
          <a:ext cx="7377113" cy="49164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48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358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664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9734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AREA</a:t>
                      </a:r>
                    </a:p>
                  </a:txBody>
                  <a:tcPr marT="45701" marB="457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INCHARGE</a:t>
                      </a:r>
                    </a:p>
                  </a:txBody>
                  <a:tcPr marT="45701" marB="457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CONTACT NUMBERS</a:t>
                      </a:r>
                    </a:p>
                  </a:txBody>
                  <a:tcPr marT="45701" marB="457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179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C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TRANSPORT</a:t>
                      </a:r>
                    </a:p>
                  </a:txBody>
                  <a:tcPr marT="45701" marB="457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Mr</a:t>
                      </a:r>
                      <a:r>
                        <a:rPr lang="en-US" sz="1400" b="1" baseline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. PRABHAKAR</a:t>
                      </a:r>
                      <a:endParaRPr lang="en-US" sz="1400" b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T="45701" marB="457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7997131415</a:t>
                      </a:r>
                    </a:p>
                  </a:txBody>
                  <a:tcPr marT="45701" marB="457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1257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C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ACCOUNTS</a:t>
                      </a:r>
                    </a:p>
                  </a:txBody>
                  <a:tcPr marT="45701" marB="457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Mr. SURESH</a:t>
                      </a:r>
                    </a:p>
                    <a:p>
                      <a:pPr algn="ctr"/>
                      <a:r>
                        <a:rPr lang="en-US" sz="1400" b="1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Mrs</a:t>
                      </a:r>
                      <a:r>
                        <a:rPr lang="en-US" sz="14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KAVITHA</a:t>
                      </a:r>
                    </a:p>
                    <a:p>
                      <a:pPr algn="ctr"/>
                      <a:r>
                        <a:rPr lang="en-US" sz="1400" b="1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Mrs</a:t>
                      </a:r>
                      <a:r>
                        <a:rPr lang="en-US" sz="1400" b="1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SABITHA</a:t>
                      </a:r>
                      <a:endParaRPr lang="en-US" sz="1400" b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T="45701" marB="457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9010105106</a:t>
                      </a:r>
                    </a:p>
                  </a:txBody>
                  <a:tcPr marT="45701" marB="457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179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C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MAINTENANCE</a:t>
                      </a:r>
                    </a:p>
                  </a:txBody>
                  <a:tcPr marT="45701" marB="457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Mr. </a:t>
                      </a:r>
                      <a:r>
                        <a:rPr lang="en-US" sz="1400" b="1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FAZAL</a:t>
                      </a:r>
                    </a:p>
                  </a:txBody>
                  <a:tcPr marT="45701" marB="457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9849408877</a:t>
                      </a:r>
                    </a:p>
                  </a:txBody>
                  <a:tcPr marT="45701" marB="457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1257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C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ADMIN</a:t>
                      </a:r>
                    </a:p>
                  </a:txBody>
                  <a:tcPr marT="45701" marB="457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Mr.</a:t>
                      </a:r>
                      <a:r>
                        <a:rPr lang="en-US" sz="1400" b="1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en-US" sz="1400" b="1" baseline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SRIDHAR REDDY</a:t>
                      </a:r>
                    </a:p>
                    <a:p>
                      <a:pPr algn="ctr"/>
                      <a:r>
                        <a:rPr lang="en-US" sz="1400" b="1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Mrs. BHAVANI</a:t>
                      </a:r>
                      <a:endParaRPr lang="en-US" sz="1400" b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T="45701" marB="457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9966028284</a:t>
                      </a:r>
                    </a:p>
                    <a:p>
                      <a:pPr algn="ctr"/>
                      <a:r>
                        <a:rPr lang="en-US" sz="1400" b="1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9000835242</a:t>
                      </a:r>
                    </a:p>
                  </a:txBody>
                  <a:tcPr marT="45701" marB="457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11257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C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FRONT</a:t>
                      </a:r>
                      <a:r>
                        <a:rPr lang="en-US" sz="1400" b="1" baseline="0" dirty="0">
                          <a:solidFill>
                            <a:srgbClr val="C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OFFICE</a:t>
                      </a:r>
                      <a:endParaRPr lang="en-US" sz="1400" b="1" dirty="0">
                        <a:solidFill>
                          <a:srgbClr val="C00000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T="45701" marB="457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Mrs</a:t>
                      </a:r>
                      <a:r>
                        <a:rPr lang="en-US" sz="14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MOUNIKA</a:t>
                      </a:r>
                    </a:p>
                    <a:p>
                      <a:pPr algn="ctr"/>
                      <a:r>
                        <a:rPr lang="en-US" sz="1400" b="1" baseline="0" dirty="0" err="1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Mrs</a:t>
                      </a:r>
                      <a:r>
                        <a:rPr lang="en-US" sz="1400" b="1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DEEPIKA</a:t>
                      </a:r>
                      <a:endParaRPr lang="en-US" sz="1400" b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T="45701" marB="457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7730872621</a:t>
                      </a:r>
                    </a:p>
                  </a:txBody>
                  <a:tcPr marT="45701" marB="457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179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C0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SPORTS DEPT.</a:t>
                      </a:r>
                    </a:p>
                  </a:txBody>
                  <a:tcPr marT="45701" marB="457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Mr.</a:t>
                      </a:r>
                      <a:r>
                        <a:rPr lang="en-US" sz="1400" b="1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en-US" sz="1400" b="1" baseline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SUDHAKAR</a:t>
                      </a:r>
                      <a:endParaRPr lang="en-US" sz="1400" b="1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T="45701" marB="457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9963887998</a:t>
                      </a:r>
                    </a:p>
                  </a:txBody>
                  <a:tcPr marT="45701" marB="4570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Preparation 3"/>
          <p:cNvSpPr/>
          <p:nvPr/>
        </p:nvSpPr>
        <p:spPr>
          <a:xfrm>
            <a:off x="2209800" y="606425"/>
            <a:ext cx="4267200" cy="990600"/>
          </a:xfrm>
          <a:prstGeom prst="flowChartPreparati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IN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COMMUNICATION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graphicFrame>
        <p:nvGraphicFramePr>
          <p:cNvPr id="6" name="Diagram 5"/>
          <p:cNvGraphicFramePr/>
          <p:nvPr/>
        </p:nvGraphicFramePr>
        <p:xfrm>
          <a:off x="827405" y="1597025"/>
          <a:ext cx="6616700" cy="4025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Box 1"/>
          <p:cNvSpPr txBox="1"/>
          <p:nvPr/>
        </p:nvSpPr>
        <p:spPr>
          <a:xfrm>
            <a:off x="6011863" y="996950"/>
            <a:ext cx="1944687" cy="5222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en-US" altLang="en-US" sz="2800" b="1" dirty="0">
                <a:latin typeface="Algerian" panose="04020705040A02060702" pitchFamily="82" charset="0"/>
              </a:rPr>
              <a:t>CANTEEN</a:t>
            </a:r>
          </a:p>
        </p:txBody>
      </p:sp>
      <p:pic>
        <p:nvPicPr>
          <p:cNvPr id="57346" name="Picture 2" descr="Canteen – Lycée Français International de Delh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96752"/>
            <a:ext cx="4680520" cy="2632792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80" name="TextBox 2"/>
          <p:cNvSpPr txBox="1"/>
          <p:nvPr/>
        </p:nvSpPr>
        <p:spPr>
          <a:xfrm>
            <a:off x="4238625" y="3933825"/>
            <a:ext cx="3721100" cy="12827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1800" b="1" dirty="0">
                <a:latin typeface="Verdana" panose="020B0604030504040204" pitchFamily="34" charset="0"/>
              </a:rPr>
              <a:t>Contact no: P. Vishnu Goud</a:t>
            </a: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1800" b="1" dirty="0">
                <a:latin typeface="Verdana" panose="020B0604030504040204" pitchFamily="34" charset="0"/>
              </a:rPr>
              <a:t>	        9908996195</a:t>
            </a:r>
          </a:p>
          <a:p>
            <a:pPr marL="0" lv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1800" b="1" dirty="0">
                <a:latin typeface="Verdana" panose="020B0604030504040204" pitchFamily="34" charset="0"/>
              </a:rPr>
              <a:t>	        9398260903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AutoShape 4" descr="C:\Users\HOME\Desktop\116391546-principal-school-parents-kids-teacher-meeting-in-office-unhappy-mom-son-talk-with-angry-principal-sc.webp"/>
          <p:cNvSpPr>
            <a:spLocks noChangeAspect="1"/>
          </p:cNvSpPr>
          <p:nvPr/>
        </p:nvSpPr>
        <p:spPr>
          <a:xfrm>
            <a:off x="155575" y="-144462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en-US" altLang="en-US" sz="1800" dirty="0"/>
          </a:p>
        </p:txBody>
      </p:sp>
      <p:pic>
        <p:nvPicPr>
          <p:cNvPr id="51203" name="Picture 7" descr="20,876 Principal Stock Photos and Images - 123R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8925" y="1303338"/>
            <a:ext cx="3829050" cy="3124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04" name="TextBox 8"/>
          <p:cNvSpPr txBox="1"/>
          <p:nvPr/>
        </p:nvSpPr>
        <p:spPr>
          <a:xfrm>
            <a:off x="1050925" y="171450"/>
            <a:ext cx="6705600" cy="7397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endParaRPr lang="en-IN" altLang="en-US" sz="1800" b="1" dirty="0">
              <a:latin typeface="Algerian" panose="04020705040A02060702" pitchFamily="82" charset="0"/>
            </a:endParaRP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IN" altLang="en-US" sz="2400" b="1" dirty="0">
                <a:latin typeface="Algerian" panose="04020705040A02060702" pitchFamily="82" charset="0"/>
              </a:rPr>
              <a:t>Principal - A day with Parents</a:t>
            </a:r>
            <a:endParaRPr lang="en-US" altLang="en-US" sz="2400" b="1" dirty="0">
              <a:latin typeface="Algerian" panose="04020705040A02060702" pitchFamily="82" charset="0"/>
            </a:endParaRPr>
          </a:p>
        </p:txBody>
      </p:sp>
      <p:sp>
        <p:nvSpPr>
          <p:cNvPr id="10" name="Oval Callout 9"/>
          <p:cNvSpPr/>
          <p:nvPr/>
        </p:nvSpPr>
        <p:spPr>
          <a:xfrm>
            <a:off x="762000" y="2133600"/>
            <a:ext cx="3167063" cy="2808288"/>
          </a:xfrm>
          <a:prstGeom prst="wedgeEllipseCallout">
            <a:avLst>
              <a:gd name="adj1" fmla="val 54601"/>
              <a:gd name="adj2" fmla="val -49758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1206" name="Rectangle 10"/>
          <p:cNvSpPr/>
          <p:nvPr/>
        </p:nvSpPr>
        <p:spPr>
          <a:xfrm>
            <a:off x="95250" y="1036638"/>
            <a:ext cx="4495800" cy="3694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IN" altLang="en-US" sz="1800" dirty="0">
                <a:latin typeface="Algerian" panose="04020705040A02060702" pitchFamily="82" charset="0"/>
              </a:rPr>
              <a:t/>
            </a:r>
            <a:br>
              <a:rPr lang="en-IN" altLang="en-US" sz="1800" dirty="0">
                <a:latin typeface="Algerian" panose="04020705040A02060702" pitchFamily="82" charset="0"/>
              </a:rPr>
            </a:br>
            <a:r>
              <a:rPr lang="en-IN" altLang="en-US" sz="1800" dirty="0">
                <a:latin typeface="Algerian" panose="04020705040A02060702" pitchFamily="82" charset="0"/>
              </a:rPr>
              <a:t/>
            </a:r>
            <a:br>
              <a:rPr lang="en-IN" altLang="en-US" sz="1800" dirty="0">
                <a:latin typeface="Algerian" panose="04020705040A02060702" pitchFamily="82" charset="0"/>
              </a:rPr>
            </a:br>
            <a:r>
              <a:rPr lang="en-IN" altLang="en-US" sz="1800" dirty="0">
                <a:latin typeface="Algerian" panose="04020705040A02060702" pitchFamily="82" charset="0"/>
              </a:rPr>
              <a:t/>
            </a:r>
            <a:br>
              <a:rPr lang="en-IN" altLang="en-US" sz="1800" dirty="0">
                <a:latin typeface="Algerian" panose="04020705040A02060702" pitchFamily="82" charset="0"/>
              </a:rPr>
            </a:br>
            <a:r>
              <a:rPr lang="en-IN" altLang="en-US" sz="1800" dirty="0">
                <a:latin typeface="Algerian" panose="04020705040A02060702" pitchFamily="82" charset="0"/>
              </a:rPr>
              <a:t/>
            </a:r>
            <a:br>
              <a:rPr lang="en-IN" altLang="en-US" sz="1800" dirty="0">
                <a:latin typeface="Algerian" panose="04020705040A02060702" pitchFamily="82" charset="0"/>
              </a:rPr>
            </a:br>
            <a:r>
              <a:rPr lang="en-IN" altLang="en-US" sz="1800" dirty="0">
                <a:latin typeface="Algerian" panose="04020705040A02060702" pitchFamily="82" charset="0"/>
              </a:rPr>
              <a:t/>
            </a:r>
            <a:br>
              <a:rPr lang="en-IN" altLang="en-US" sz="1800" dirty="0">
                <a:latin typeface="Algerian" panose="04020705040A02060702" pitchFamily="82" charset="0"/>
              </a:rPr>
            </a:br>
            <a:r>
              <a:rPr lang="en-IN" altLang="en-US" sz="1800" dirty="0">
                <a:latin typeface="Algerian" panose="04020705040A02060702" pitchFamily="82" charset="0"/>
              </a:rPr>
              <a:t>WEDNESDAY</a:t>
            </a: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IN" altLang="en-US" sz="1800" dirty="0">
                <a:latin typeface="Algerian" panose="04020705040A02060702" pitchFamily="82" charset="0"/>
              </a:rPr>
              <a:t>Between </a:t>
            </a: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IN" altLang="en-US" sz="1800" dirty="0">
                <a:latin typeface="Algerian" panose="04020705040A02060702" pitchFamily="82" charset="0"/>
              </a:rPr>
              <a:t>10 a.m </a:t>
            </a: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IN" altLang="en-US" sz="1800" dirty="0">
                <a:latin typeface="Algerian" panose="04020705040A02060702" pitchFamily="82" charset="0"/>
              </a:rPr>
              <a:t>&amp;</a:t>
            </a: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IN" altLang="en-US" sz="1800" dirty="0">
                <a:latin typeface="Algerian" panose="04020705040A02060702" pitchFamily="82" charset="0"/>
              </a:rPr>
              <a:t>3.00 p.m</a:t>
            </a: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IN" altLang="en-US" sz="1800" dirty="0">
                <a:latin typeface="Algerian" panose="04020705040A02060702" pitchFamily="82" charset="0"/>
              </a:rPr>
              <a:t> For prior appointment    </a:t>
            </a: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IN" altLang="en-US" sz="1800" dirty="0">
                <a:latin typeface="Algerian" panose="04020705040A02060702" pitchFamily="82" charset="0"/>
              </a:rPr>
              <a:t>contact </a:t>
            </a: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IN" altLang="en-US" sz="1800" dirty="0">
                <a:latin typeface="Algerian" panose="04020705040A02060702" pitchFamily="82" charset="0"/>
              </a:rPr>
              <a:t>Front Office</a:t>
            </a:r>
            <a:endParaRPr lang="en-US" altLang="en-US" sz="1800" dirty="0">
              <a:latin typeface="Algerian" panose="04020705040A02060702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uden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1231900"/>
            <a:ext cx="1643063" cy="15001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 descr="parent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7813" y="2732088"/>
            <a:ext cx="1857375" cy="1857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 descr="teache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4500" y="3375025"/>
            <a:ext cx="1404938" cy="133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1357313" y="374650"/>
            <a:ext cx="6477000" cy="708025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2000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“The education of a child involves three major components: Teacher, Student and Parent.”</a:t>
            </a:r>
            <a:endParaRPr lang="en-US" altLang="en-US" sz="2000" dirty="0">
              <a:solidFill>
                <a:srgbClr val="99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2" name="Group 7"/>
          <p:cNvGrpSpPr/>
          <p:nvPr/>
        </p:nvGrpSpPr>
        <p:grpSpPr>
          <a:xfrm>
            <a:off x="3500430" y="2732869"/>
            <a:ext cx="1285884" cy="785818"/>
            <a:chOff x="2012639" y="785"/>
            <a:chExt cx="1537320" cy="999258"/>
          </a:xfrm>
          <a:scene3d>
            <a:camera prst="orthographicFront"/>
            <a:lightRig rig="flat" dir="t"/>
          </a:scene3d>
        </p:grpSpPr>
        <p:sp>
          <p:nvSpPr>
            <p:cNvPr id="17" name="Rounded Rectangle 16"/>
            <p:cNvSpPr/>
            <p:nvPr/>
          </p:nvSpPr>
          <p:spPr>
            <a:xfrm>
              <a:off x="2012639" y="785"/>
              <a:ext cx="1537320" cy="999258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8" name="Rounded Rectangle 4"/>
            <p:cNvSpPr/>
            <p:nvPr/>
          </p:nvSpPr>
          <p:spPr>
            <a:xfrm>
              <a:off x="2061419" y="49565"/>
              <a:ext cx="1439760" cy="90169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tIns="91440" bIns="91440" spcCol="1270" anchor="ctr"/>
            <a:lstStyle/>
            <a:p>
              <a:pPr marL="0" marR="0" lvl="0" indent="0" algn="ctr" defTabSz="10668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defRPr/>
              </a:pPr>
              <a:r>
                <a:rPr kumimoji="0" lang="en-US" sz="1600" b="1" i="0" u="none" strike="noStrike" kern="1200" cap="none" spc="0" normalizeH="0" baseline="0" noProof="0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Student</a:t>
              </a:r>
            </a:p>
          </p:txBody>
        </p:sp>
      </p:grpSp>
      <p:grpSp>
        <p:nvGrpSpPr>
          <p:cNvPr id="3" name="Group 10"/>
          <p:cNvGrpSpPr/>
          <p:nvPr/>
        </p:nvGrpSpPr>
        <p:grpSpPr>
          <a:xfrm>
            <a:off x="5357818" y="4661695"/>
            <a:ext cx="1537320" cy="642942"/>
            <a:chOff x="3167537" y="2001126"/>
            <a:chExt cx="1537320" cy="999258"/>
          </a:xfrm>
          <a:scene3d>
            <a:camera prst="orthographicFront"/>
            <a:lightRig rig="flat" dir="t"/>
          </a:scene3d>
        </p:grpSpPr>
        <p:sp>
          <p:nvSpPr>
            <p:cNvPr id="15" name="Rounded Rectangle 14"/>
            <p:cNvSpPr/>
            <p:nvPr/>
          </p:nvSpPr>
          <p:spPr>
            <a:xfrm>
              <a:off x="3167537" y="2001126"/>
              <a:ext cx="1537320" cy="999258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6" name="Rounded Rectangle 7"/>
            <p:cNvSpPr/>
            <p:nvPr/>
          </p:nvSpPr>
          <p:spPr>
            <a:xfrm>
              <a:off x="3216317" y="2049906"/>
              <a:ext cx="1439760" cy="90169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tIns="91440" bIns="91440" spcCol="1270" anchor="ctr"/>
            <a:lstStyle/>
            <a:p>
              <a:pPr marL="0" marR="0" lvl="0" indent="0" algn="ctr" defTabSz="10668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Parent</a:t>
              </a:r>
            </a:p>
          </p:txBody>
        </p:sp>
      </p:grpSp>
      <p:grpSp>
        <p:nvGrpSpPr>
          <p:cNvPr id="8" name="Group 11"/>
          <p:cNvGrpSpPr/>
          <p:nvPr/>
        </p:nvGrpSpPr>
        <p:grpSpPr>
          <a:xfrm>
            <a:off x="1714480" y="4375943"/>
            <a:ext cx="1537320" cy="1071570"/>
            <a:chOff x="-147658" y="2012788"/>
            <a:chExt cx="1537320" cy="1071570"/>
          </a:xfrm>
          <a:scene3d>
            <a:camera prst="orthographicFront"/>
            <a:lightRig rig="flat" dir="t"/>
          </a:scene3d>
        </p:grpSpPr>
        <p:sp>
          <p:nvSpPr>
            <p:cNvPr id="13" name="Rounded Rectangle 12"/>
            <p:cNvSpPr/>
            <p:nvPr/>
          </p:nvSpPr>
          <p:spPr>
            <a:xfrm>
              <a:off x="-147658" y="2441416"/>
              <a:ext cx="1537320" cy="500066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4" name="Rounded Rectangle 9"/>
            <p:cNvSpPr/>
            <p:nvPr/>
          </p:nvSpPr>
          <p:spPr>
            <a:xfrm>
              <a:off x="-147658" y="2012788"/>
              <a:ext cx="1439760" cy="107157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tIns="91440" bIns="91440" spcCol="1270" anchor="ctr"/>
            <a:lstStyle/>
            <a:p>
              <a:pPr marL="0" marR="0" lvl="0" indent="0" algn="ctr" defTabSz="10668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ctr" defTabSz="10668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Teacher</a:t>
              </a:r>
            </a:p>
          </p:txBody>
        </p:sp>
      </p:grpSp>
      <p:sp>
        <p:nvSpPr>
          <p:cNvPr id="21" name="Oval 20"/>
          <p:cNvSpPr/>
          <p:nvPr/>
        </p:nvSpPr>
        <p:spPr>
          <a:xfrm>
            <a:off x="3214688" y="3517900"/>
            <a:ext cx="2071688" cy="2214563"/>
          </a:xfrm>
          <a:prstGeom prst="ellipse">
            <a:avLst/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4438" y="1196975"/>
            <a:ext cx="4391025" cy="42037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7888"/>
            <a:ext cx="9144000" cy="51022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310;p30"/>
          <p:cNvPicPr preferRelativeResize="0"/>
          <p:nvPr/>
        </p:nvPicPr>
        <p:blipFill rotWithShape="1">
          <a:blip r:embed="rId2"/>
          <a:stretch/>
        </p:blipFill>
        <p:spPr>
          <a:xfrm>
            <a:off x="1716841" y="567139"/>
            <a:ext cx="5710318" cy="57237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03799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7888"/>
            <a:ext cx="9144000" cy="51022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5996684"/>
              </p:ext>
            </p:extLst>
          </p:nvPr>
        </p:nvGraphicFramePr>
        <p:xfrm>
          <a:off x="755650" y="171450"/>
          <a:ext cx="7704138" cy="71560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05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798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238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7894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SUBJECT</a:t>
                      </a:r>
                    </a:p>
                  </a:txBody>
                  <a:tcPr marL="91423" marR="91423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  CLASS   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IX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23" marR="91423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CLASS   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X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423" marR="91423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740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1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English</a:t>
                      </a:r>
                    </a:p>
                  </a:txBody>
                  <a:tcPr marL="91423" marR="91423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100" b="1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Mrs</a:t>
                      </a:r>
                      <a:r>
                        <a:rPr lang="en-US" sz="11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n-US" sz="1100" b="1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Srividya</a:t>
                      </a:r>
                      <a:endParaRPr lang="en-US" sz="1100" b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100" b="1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Mrs</a:t>
                      </a:r>
                      <a:r>
                        <a:rPr lang="en-US" sz="11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n-US" sz="1100" b="1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Selvi</a:t>
                      </a:r>
                      <a:endParaRPr lang="en-US" sz="1100" b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endParaRPr lang="en-US" sz="11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1423" marR="91423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100" b="1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Mrs</a:t>
                      </a:r>
                      <a:r>
                        <a:rPr lang="en-US" sz="11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Mehnaaz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100" b="1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Mrs</a:t>
                      </a:r>
                      <a:r>
                        <a:rPr lang="en-US" sz="11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n-US" sz="1100" b="1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Selvi</a:t>
                      </a:r>
                      <a:endParaRPr lang="en-US" sz="1100" b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1423" marR="91423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4339">
                <a:tc>
                  <a:txBody>
                    <a:bodyPr/>
                    <a:lstStyle/>
                    <a:p>
                      <a:r>
                        <a:rPr lang="en-US" sz="11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II Language Hindi</a:t>
                      </a:r>
                      <a:endParaRPr lang="en-US" sz="11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1423" marR="91423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100" b="1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Mrs</a:t>
                      </a:r>
                      <a:r>
                        <a:rPr lang="en-US" sz="11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en-US" sz="1100" b="1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Sarita</a:t>
                      </a:r>
                      <a:r>
                        <a:rPr lang="en-US" sz="11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Roy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IN" sz="11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Mrs</a:t>
                      </a:r>
                      <a:r>
                        <a:rPr lang="en-IN" sz="1100" b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en-IN" sz="1100" b="1" baseline="0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Nitu</a:t>
                      </a:r>
                      <a:r>
                        <a:rPr lang="en-IN" sz="1100" b="1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Thakur</a:t>
                      </a:r>
                      <a:endParaRPr lang="en-US" sz="11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1423" marR="91423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100" b="1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Mrs</a:t>
                      </a:r>
                      <a:r>
                        <a:rPr lang="en-US" sz="11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en-US" sz="1100" b="1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Sarita</a:t>
                      </a:r>
                      <a:r>
                        <a:rPr lang="en-US" sz="11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Roy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IN" sz="11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Mrs</a:t>
                      </a:r>
                      <a:r>
                        <a:rPr lang="en-IN" sz="1100" b="1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en-IN" sz="1100" b="1" baseline="0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Nitu</a:t>
                      </a:r>
                      <a:r>
                        <a:rPr lang="en-IN" sz="1100" b="1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Thakur</a:t>
                      </a:r>
                      <a:endParaRPr lang="en-US" sz="1100" b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1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1423" marR="91423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4339">
                <a:tc>
                  <a:txBody>
                    <a:bodyPr/>
                    <a:lstStyle/>
                    <a:p>
                      <a:r>
                        <a:rPr lang="en-US" sz="11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III Language Hindi</a:t>
                      </a:r>
                      <a:endParaRPr lang="en-US" sz="11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1423" marR="91423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100" b="1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Mrs</a:t>
                      </a:r>
                      <a:r>
                        <a:rPr lang="en-US" sz="11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en-US" sz="1100" b="1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Sarita</a:t>
                      </a:r>
                      <a:r>
                        <a:rPr lang="en-US" sz="11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Roy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IN" sz="11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Mrs</a:t>
                      </a:r>
                      <a:r>
                        <a:rPr lang="en-IN" sz="1100" b="1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en-IN" sz="1100" b="1" baseline="0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Nitu</a:t>
                      </a:r>
                      <a:r>
                        <a:rPr lang="en-IN" sz="1100" b="1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Thakur</a:t>
                      </a:r>
                      <a:endParaRPr lang="en-US" sz="1100" b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1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1423" marR="91423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100" b="1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Mrs</a:t>
                      </a:r>
                      <a:r>
                        <a:rPr lang="en-US" sz="11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en-US" sz="1100" b="1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Sarita</a:t>
                      </a:r>
                      <a:r>
                        <a:rPr lang="en-US" sz="11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Roy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IN" sz="11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Mrs</a:t>
                      </a:r>
                      <a:r>
                        <a:rPr lang="en-IN" sz="1100" b="1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en-IN" sz="1100" b="1" baseline="0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Nitu</a:t>
                      </a:r>
                      <a:r>
                        <a:rPr lang="en-IN" sz="1100" b="1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Thakur</a:t>
                      </a:r>
                      <a:endParaRPr lang="en-US" sz="1100" b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1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1423" marR="91423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8516">
                <a:tc>
                  <a:txBody>
                    <a:bodyPr/>
                    <a:lstStyle/>
                    <a:p>
                      <a:r>
                        <a:rPr lang="en-US" sz="11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II Language Telugu</a:t>
                      </a:r>
                      <a:endParaRPr lang="en-US" sz="11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1423" marR="91423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100" b="1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Mrs</a:t>
                      </a:r>
                      <a:r>
                        <a:rPr lang="en-US" sz="11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en-US" sz="1100" b="1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Madhavi</a:t>
                      </a:r>
                      <a:endParaRPr lang="en-US" sz="11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IN" sz="11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Mrs </a:t>
                      </a:r>
                      <a:r>
                        <a:rPr lang="en-IN" sz="1100" b="1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Padmalata</a:t>
                      </a:r>
                      <a:endParaRPr lang="en-US" sz="11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1423" marR="91423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100" b="1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Mrs</a:t>
                      </a:r>
                      <a:r>
                        <a:rPr lang="en-US" sz="11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en-US" sz="1100" b="1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Madhavi</a:t>
                      </a:r>
                      <a:endParaRPr lang="en-US" sz="1100" b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IN" sz="11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Mrs </a:t>
                      </a:r>
                      <a:r>
                        <a:rPr lang="en-IN" sz="1100" b="1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Padmalata</a:t>
                      </a:r>
                      <a:endParaRPr lang="en-US" sz="1100" b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100" b="1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Mrs</a:t>
                      </a:r>
                      <a:r>
                        <a:rPr lang="en-US" sz="11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en-US" sz="1100" b="1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Jayalakshmi</a:t>
                      </a:r>
                      <a:endParaRPr lang="en-US" sz="11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1423" marR="91423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433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1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III Language Telugu</a:t>
                      </a:r>
                      <a:endParaRPr lang="en-US" sz="11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1423" marR="91423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100" b="1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Mrs</a:t>
                      </a:r>
                      <a:r>
                        <a:rPr lang="en-US" sz="11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en-US" sz="1100" b="1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Madhavi</a:t>
                      </a:r>
                      <a:endParaRPr lang="en-US" sz="11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IN" sz="11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Mrs </a:t>
                      </a:r>
                      <a:r>
                        <a:rPr lang="en-IN" sz="1100" b="1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Padmalata</a:t>
                      </a:r>
                      <a:endParaRPr lang="en-IN" sz="1100" b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1423" marR="91423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en-US" sz="1100" b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1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          NIL</a:t>
                      </a:r>
                    </a:p>
                  </a:txBody>
                  <a:tcPr marL="91423" marR="91423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94339">
                <a:tc>
                  <a:txBody>
                    <a:bodyPr/>
                    <a:lstStyle/>
                    <a:p>
                      <a:r>
                        <a:rPr lang="en-US" sz="1100" b="1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Maths</a:t>
                      </a:r>
                      <a:endParaRPr lang="en-US" sz="11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1423" marR="91423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Mrs</a:t>
                      </a:r>
                      <a:r>
                        <a:rPr lang="en-US" sz="11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en-US" sz="1100" b="1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Kavita</a:t>
                      </a:r>
                      <a:endParaRPr lang="en-US" sz="1100" b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r>
                        <a:rPr lang="en-US" sz="1100" b="1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Mr</a:t>
                      </a:r>
                      <a:r>
                        <a:rPr lang="en-US" sz="11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Srinivas</a:t>
                      </a:r>
                      <a:endParaRPr lang="en-US" sz="11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r>
                        <a:rPr lang="en-US" sz="1100" b="1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Mr</a:t>
                      </a:r>
                      <a:r>
                        <a:rPr lang="en-US" sz="1100" b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en-US" sz="1100" b="1" baseline="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C.Vinod</a:t>
                      </a:r>
                      <a:endParaRPr lang="en-US" sz="11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1423" marR="91423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Mrs</a:t>
                      </a:r>
                      <a:r>
                        <a:rPr lang="en-US" sz="11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en-US" sz="1100" b="1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Kavita</a:t>
                      </a:r>
                      <a:endParaRPr lang="en-US" sz="11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r>
                        <a:rPr lang="en-US" sz="1100" b="1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Mr</a:t>
                      </a:r>
                      <a:r>
                        <a:rPr lang="en-US" sz="1100" b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en-US" sz="1100" b="1" baseline="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C.Vinod</a:t>
                      </a:r>
                      <a:endParaRPr lang="en-US" sz="11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1423" marR="91423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94339">
                <a:tc>
                  <a:txBody>
                    <a:bodyPr/>
                    <a:lstStyle/>
                    <a:p>
                      <a:r>
                        <a:rPr lang="en-US" sz="11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Physics</a:t>
                      </a:r>
                      <a:endParaRPr lang="en-US" sz="11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1423" marR="91423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baseline="0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Mr</a:t>
                      </a:r>
                      <a:r>
                        <a:rPr lang="en-US" sz="1100" b="1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Mahesh</a:t>
                      </a:r>
                    </a:p>
                    <a:p>
                      <a:r>
                        <a:rPr lang="en-US" sz="1100" b="1" baseline="0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Mrs</a:t>
                      </a:r>
                      <a:r>
                        <a:rPr lang="en-US" sz="1100" b="1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en-US" sz="1100" b="1" baseline="0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Ramya</a:t>
                      </a:r>
                      <a:r>
                        <a:rPr lang="en-US" sz="1100" b="1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100" b="1" baseline="0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Mrs</a:t>
                      </a:r>
                      <a:r>
                        <a:rPr lang="en-US" sz="1100" b="1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en-US" sz="1100" b="1" baseline="0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Sowmya</a:t>
                      </a:r>
                      <a:r>
                        <a:rPr lang="en-US" sz="1100" b="1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Lakshmi</a:t>
                      </a:r>
                    </a:p>
                  </a:txBody>
                  <a:tcPr marL="91423" marR="91423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baseline="0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Mrs</a:t>
                      </a:r>
                      <a:r>
                        <a:rPr lang="en-US" sz="1100" b="1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en-US" sz="1100" b="1" baseline="0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Ramya</a:t>
                      </a:r>
                      <a:endParaRPr lang="en-US" sz="1100" b="1" baseline="0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r>
                        <a:rPr lang="en-US" sz="1100" b="1" baseline="0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Mrs</a:t>
                      </a:r>
                      <a:r>
                        <a:rPr lang="en-US" sz="1100" b="1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en-US" sz="1100" b="1" baseline="0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Sowmya</a:t>
                      </a:r>
                      <a:r>
                        <a:rPr lang="en-US" sz="1100" b="1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Lakshmi</a:t>
                      </a:r>
                      <a:endParaRPr lang="en-US" sz="1100" b="1" baseline="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1423" marR="91423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6416">
                <a:tc>
                  <a:txBody>
                    <a:bodyPr/>
                    <a:lstStyle/>
                    <a:p>
                      <a:r>
                        <a:rPr lang="en-US" sz="11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Chemistry</a:t>
                      </a:r>
                      <a:endParaRPr lang="en-US" sz="11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1423" marR="91423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baseline="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Mrs</a:t>
                      </a:r>
                      <a:r>
                        <a:rPr lang="en-US" sz="1100" b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en-US" sz="1100" b="1" baseline="0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Anitha</a:t>
                      </a:r>
                      <a:endParaRPr lang="en-US" sz="1100" b="1" baseline="0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100" b="1" baseline="0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Mrs</a:t>
                      </a:r>
                      <a:r>
                        <a:rPr lang="en-US" sz="1100" b="1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en-US" sz="1100" b="1" baseline="0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Meghana</a:t>
                      </a:r>
                      <a:endParaRPr lang="en-US" sz="1100" b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1423" marR="91423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100" b="1" baseline="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Mrs</a:t>
                      </a:r>
                      <a:r>
                        <a:rPr lang="en-US" sz="1100" b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en-US" sz="1100" b="1" baseline="0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Meghana</a:t>
                      </a:r>
                      <a:endParaRPr lang="en-US" sz="11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baseline="0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Mrs</a:t>
                      </a:r>
                      <a:r>
                        <a:rPr lang="en-US" sz="1100" b="1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en-US" sz="1100" b="1" baseline="0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Anitha</a:t>
                      </a:r>
                      <a:endParaRPr lang="en-US" sz="1100" b="1" baseline="0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endParaRPr lang="en-US" sz="11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1423" marR="91423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61979">
                <a:tc>
                  <a:txBody>
                    <a:bodyPr/>
                    <a:lstStyle/>
                    <a:p>
                      <a:r>
                        <a:rPr lang="en-US" sz="11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Biology</a:t>
                      </a:r>
                      <a:endParaRPr lang="en-US" sz="11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1423" marR="91423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baseline="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Mrs</a:t>
                      </a:r>
                      <a:r>
                        <a:rPr lang="en-US" sz="1100" b="1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en-US" sz="1100" b="1" baseline="0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Deepthi</a:t>
                      </a:r>
                      <a:r>
                        <a:rPr lang="en-US" sz="1100" b="1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Reddy</a:t>
                      </a:r>
                    </a:p>
                    <a:p>
                      <a:r>
                        <a:rPr lang="en-US" sz="1100" b="1" baseline="0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Mrs</a:t>
                      </a:r>
                      <a:r>
                        <a:rPr lang="en-US" sz="1100" b="1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en-US" sz="1100" b="1" baseline="0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Dhanalakshmi</a:t>
                      </a:r>
                      <a:endParaRPr lang="en-US" sz="1100" b="1" baseline="0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100" b="1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Mrs</a:t>
                      </a:r>
                      <a:r>
                        <a:rPr lang="en-US" sz="11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en-US" sz="1100" b="1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Madhavi</a:t>
                      </a:r>
                      <a:endParaRPr lang="en-US" sz="1100" b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endParaRPr lang="en-US" sz="11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1423" marR="91423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baseline="0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Mrs</a:t>
                      </a:r>
                      <a:r>
                        <a:rPr lang="en-US" sz="1100" b="1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en-US" sz="1100" b="1" baseline="0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Dhanalakshmi</a:t>
                      </a:r>
                      <a:endParaRPr lang="en-US" sz="1100" b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r>
                        <a:rPr lang="en-US" sz="1100" b="1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Mrs</a:t>
                      </a:r>
                      <a:r>
                        <a:rPr lang="en-US" sz="11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en-US" sz="1100" b="1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Madhavi</a:t>
                      </a:r>
                      <a:endParaRPr lang="en-US" sz="11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1423" marR="91423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14082">
                <a:tc>
                  <a:txBody>
                    <a:bodyPr/>
                    <a:lstStyle/>
                    <a:p>
                      <a:r>
                        <a:rPr lang="en-US" sz="1100" b="1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Social Sciences</a:t>
                      </a:r>
                      <a:endParaRPr lang="en-US" sz="11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1423" marR="91423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Mrs</a:t>
                      </a:r>
                      <a:r>
                        <a:rPr lang="en-US" sz="11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en-US" sz="1100" b="1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Madhuri</a:t>
                      </a:r>
                      <a:endParaRPr lang="en-US" sz="11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r>
                        <a:rPr lang="en-US" sz="1100" b="1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Mrs</a:t>
                      </a:r>
                      <a:r>
                        <a:rPr lang="en-US" sz="11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en-US" sz="1100" b="1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Mounika</a:t>
                      </a:r>
                      <a:endParaRPr lang="en-US" sz="11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1423" marR="91423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Mrs</a:t>
                      </a:r>
                      <a:r>
                        <a:rPr lang="en-US" sz="11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en-US" sz="1100" b="1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Madhuri</a:t>
                      </a:r>
                      <a:endParaRPr lang="en-US" sz="11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r>
                        <a:rPr lang="en-US" sz="1100" b="1" dirty="0" err="1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Mrs</a:t>
                      </a:r>
                      <a:r>
                        <a:rPr lang="en-US" sz="11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en-US" sz="1100" b="1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Mounika</a:t>
                      </a:r>
                      <a:endParaRPr lang="en-US" sz="11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endParaRPr lang="en-US" sz="11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1423" marR="91423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94339">
                <a:tc>
                  <a:txBody>
                    <a:bodyPr/>
                    <a:lstStyle/>
                    <a:p>
                      <a:r>
                        <a:rPr lang="en-US" sz="11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IT</a:t>
                      </a:r>
                    </a:p>
                  </a:txBody>
                  <a:tcPr marL="91423" marR="91423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100" b="1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Mrs</a:t>
                      </a:r>
                      <a:r>
                        <a:rPr lang="en-US" sz="1100" b="1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en-US" sz="1100" b="1" baseline="0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Pallavi</a:t>
                      </a:r>
                      <a:endParaRPr lang="en-US" sz="1100" b="1" baseline="0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100" b="1" baseline="0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Mrs</a:t>
                      </a:r>
                      <a:r>
                        <a:rPr lang="en-US" sz="1100" b="1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en-US" sz="1100" b="1" baseline="0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Kalpana</a:t>
                      </a:r>
                      <a:endParaRPr lang="en-US" sz="11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endParaRPr lang="en-US" sz="11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1423" marR="91423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100" b="1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Mrs</a:t>
                      </a:r>
                      <a:r>
                        <a:rPr lang="en-US" sz="1100" b="1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en-US" sz="1100" b="1" baseline="0" dirty="0" err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Pallavi</a:t>
                      </a:r>
                      <a:endParaRPr lang="en-US" sz="1100" b="1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  <a:p>
                      <a:endParaRPr lang="en-US" sz="11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1423" marR="91423" marT="45710" marB="4571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680*316"/>
  <p:tag name="TABLE_ENDDRAG_RECT" val="21*50*680*31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702*473"/>
  <p:tag name="TABLE_ENDDRAG_RECT" val="5*45*702*473"/>
</p:tagLst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877</Template>
  <TotalTime>99</TotalTime>
  <Words>2289</Words>
  <Application>Microsoft Office PowerPoint</Application>
  <PresentationFormat>On-screen Show (4:3)</PresentationFormat>
  <Paragraphs>920</Paragraphs>
  <Slides>54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4" baseType="lpstr">
      <vt:lpstr>Algerian</vt:lpstr>
      <vt:lpstr>Arial</vt:lpstr>
      <vt:lpstr>Arial Black</vt:lpstr>
      <vt:lpstr>Berlin Sans FB Demi</vt:lpstr>
      <vt:lpstr>Calibri</vt:lpstr>
      <vt:lpstr>Tahoma</vt:lpstr>
      <vt:lpstr>Times New Roman</vt:lpstr>
      <vt:lpstr>Verdana</vt:lpstr>
      <vt:lpstr>Wingdings</vt:lpstr>
      <vt:lpstr>Diseño predeterminado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21st Century Skills</vt:lpstr>
      <vt:lpstr>Life Skills</vt:lpstr>
      <vt:lpstr>Weekly Test Schedule-IX</vt:lpstr>
      <vt:lpstr>Weekly Test Schedule-X</vt:lpstr>
      <vt:lpstr>PowerPoint Presentation</vt:lpstr>
      <vt:lpstr>PowerPoint Presentation</vt:lpstr>
      <vt:lpstr>Intervention Classes Weekly</vt:lpstr>
      <vt:lpstr>PowerPoint Presentation</vt:lpstr>
      <vt:lpstr>PowerPoint Presentation</vt:lpstr>
      <vt:lpstr>PowerPoint Presentation</vt:lpstr>
      <vt:lpstr>PowerPoint Presentation</vt:lpstr>
      <vt:lpstr>School Counsellor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Mariajose</dc:creator>
  <cp:lastModifiedBy>ZEE HIGH SCHOOL</cp:lastModifiedBy>
  <cp:revision>655</cp:revision>
  <dcterms:created xsi:type="dcterms:W3CDTF">2010-05-23T14:28:00Z</dcterms:created>
  <dcterms:modified xsi:type="dcterms:W3CDTF">2026-06-22T06:48:08Z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1033-12.1.0.25242</vt:lpwstr>
  </property>
  <property fmtid="{D5CDD505-2E9C-101B-9397-08002B2CF9AE}" pid="3" name="ICV">
    <vt:lpwstr>88B16669ACC74F1C9413F74D291CF868_13</vt:lpwstr>
  </property>
</Properties>
</file>